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heme/theme2.xml" ContentType="application/vnd.openxmlformats-officedocument.theme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6"/>
  </p:sldMasterIdLst>
  <p:notesMasterIdLst>
    <p:notesMasterId r:id="rId8"/>
  </p:notesMasterIdLst>
  <p:sldIdLst>
    <p:sldId id="409" r:id="rId7"/>
  </p:sldIdLst>
  <p:sldSz cx="12192000" cy="6858000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84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viewProps" Target="viewProps.xml"/><Relationship Id="rId5" Type="http://schemas.openxmlformats.org/officeDocument/2006/relationships/customXml" Target="../customXml/item5.xml"/><Relationship Id="rId10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tags" Target="tags/tag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phanie Phipps" userId="e4a102f2-4ce0-4074-a3a5-5dfcbc0f6262" providerId="ADAL" clId="{15347CEF-EFDC-4C49-8E9D-8370FC8C68BF}"/>
    <pc:docChg chg="undo custSel addSld delSld modSld">
      <pc:chgData name="Stephanie Phipps" userId="e4a102f2-4ce0-4074-a3a5-5dfcbc0f6262" providerId="ADAL" clId="{15347CEF-EFDC-4C49-8E9D-8370FC8C68BF}" dt="2022-11-03T15:49:52.179" v="5" actId="47"/>
      <pc:docMkLst>
        <pc:docMk/>
      </pc:docMkLst>
      <pc:sldChg chg="delSp mod">
        <pc:chgData name="Stephanie Phipps" userId="e4a102f2-4ce0-4074-a3a5-5dfcbc0f6262" providerId="ADAL" clId="{15347CEF-EFDC-4C49-8E9D-8370FC8C68BF}" dt="2022-11-03T15:49:00.360" v="0" actId="478"/>
        <pc:sldMkLst>
          <pc:docMk/>
          <pc:sldMk cId="2196844344" sldId="409"/>
        </pc:sldMkLst>
        <pc:spChg chg="del">
          <ac:chgData name="Stephanie Phipps" userId="e4a102f2-4ce0-4074-a3a5-5dfcbc0f6262" providerId="ADAL" clId="{15347CEF-EFDC-4C49-8E9D-8370FC8C68BF}" dt="2022-11-03T15:49:00.360" v="0" actId="478"/>
          <ac:spMkLst>
            <pc:docMk/>
            <pc:sldMk cId="2196844344" sldId="409"/>
            <ac:spMk id="14" creationId="{7D24424B-2E31-4AF2-B0EF-DE387432E4C8}"/>
          </ac:spMkLst>
        </pc:spChg>
      </pc:sldChg>
      <pc:sldChg chg="delSp modSp add del mod">
        <pc:chgData name="Stephanie Phipps" userId="e4a102f2-4ce0-4074-a3a5-5dfcbc0f6262" providerId="ADAL" clId="{15347CEF-EFDC-4C49-8E9D-8370FC8C68BF}" dt="2022-11-03T15:49:52.179" v="5" actId="47"/>
        <pc:sldMkLst>
          <pc:docMk/>
          <pc:sldMk cId="2926901226" sldId="410"/>
        </pc:sldMkLst>
        <pc:spChg chg="del mod">
          <ac:chgData name="Stephanie Phipps" userId="e4a102f2-4ce0-4074-a3a5-5dfcbc0f6262" providerId="ADAL" clId="{15347CEF-EFDC-4C49-8E9D-8370FC8C68BF}" dt="2022-11-03T15:49:15.390" v="2" actId="478"/>
          <ac:spMkLst>
            <pc:docMk/>
            <pc:sldMk cId="2926901226" sldId="410"/>
            <ac:spMk id="14" creationId="{7D24424B-2E31-4AF2-B0EF-DE387432E4C8}"/>
          </ac:spMkLst>
        </pc:spChg>
      </pc:sldChg>
    </pc:docChg>
  </pc:docChgLst>
  <pc:docChgLst>
    <pc:chgData name="Stephanie Phipps" userId="S::sphipps@gavi.org::e4a102f2-4ce0-4074-a3a5-5dfcbc0f6262" providerId="AD" clId="Web-{F7E1ED54-585A-CF30-990D-1C050687CEA8}"/>
    <pc:docChg chg="addSld">
      <pc:chgData name="Stephanie Phipps" userId="S::sphipps@gavi.org::e4a102f2-4ce0-4074-a3a5-5dfcbc0f6262" providerId="AD" clId="Web-{F7E1ED54-585A-CF30-990D-1C050687CEA8}" dt="2022-08-11T12:27:41.007" v="0"/>
      <pc:docMkLst>
        <pc:docMk/>
      </pc:docMkLst>
      <pc:sldChg chg="add replId">
        <pc:chgData name="Stephanie Phipps" userId="S::sphipps@gavi.org::e4a102f2-4ce0-4074-a3a5-5dfcbc0f6262" providerId="AD" clId="Web-{F7E1ED54-585A-CF30-990D-1C050687CEA8}" dt="2022-08-11T12:27:41.007" v="0"/>
        <pc:sldMkLst>
          <pc:docMk/>
          <pc:sldMk cId="2926901226" sldId="410"/>
        </pc:sldMkLst>
      </pc:sldChg>
    </pc:docChg>
  </pc:docChgLst>
  <pc:docChgLst>
    <pc:chgData name="Stephanie Phipps" userId="e4a102f2-4ce0-4074-a3a5-5dfcbc0f6262" providerId="ADAL" clId="{5BCCED02-6AC1-4940-847C-F8A4C299F251}"/>
    <pc:docChg chg="modSld">
      <pc:chgData name="Stephanie Phipps" userId="e4a102f2-4ce0-4074-a3a5-5dfcbc0f6262" providerId="ADAL" clId="{5BCCED02-6AC1-4940-847C-F8A4C299F251}" dt="2022-06-13T15:08:29.046" v="7" actId="20577"/>
      <pc:docMkLst>
        <pc:docMk/>
      </pc:docMkLst>
      <pc:sldChg chg="modSp mod">
        <pc:chgData name="Stephanie Phipps" userId="e4a102f2-4ce0-4074-a3a5-5dfcbc0f6262" providerId="ADAL" clId="{5BCCED02-6AC1-4940-847C-F8A4C299F251}" dt="2022-06-13T15:08:29.046" v="7" actId="20577"/>
        <pc:sldMkLst>
          <pc:docMk/>
          <pc:sldMk cId="2196844344" sldId="409"/>
        </pc:sldMkLst>
        <pc:spChg chg="mod">
          <ac:chgData name="Stephanie Phipps" userId="e4a102f2-4ce0-4074-a3a5-5dfcbc0f6262" providerId="ADAL" clId="{5BCCED02-6AC1-4940-847C-F8A4C299F251}" dt="2022-06-13T15:08:29.046" v="7" actId="20577"/>
          <ac:spMkLst>
            <pc:docMk/>
            <pc:sldMk cId="2196844344" sldId="409"/>
            <ac:spMk id="86" creationId="{00000000-0000-0000-0000-000000000000}"/>
          </ac:spMkLst>
        </pc:spChg>
      </pc:sldChg>
    </pc:docChg>
  </pc:docChgLst>
  <pc:docChgLst>
    <pc:chgData name="Friederike Teutsch" userId="b1c99ed9-49ae-4f77-aaca-917ff73ec7e1" providerId="ADAL" clId="{5438AC34-C9A3-4FF2-9319-220E534A5644}"/>
    <pc:docChg chg="custSel modSld replTag">
      <pc:chgData name="Friederike Teutsch" userId="b1c99ed9-49ae-4f77-aaca-917ff73ec7e1" providerId="ADAL" clId="{5438AC34-C9A3-4FF2-9319-220E534A5644}" dt="2022-10-21T14:29:35.717" v="103" actId="1036"/>
      <pc:docMkLst>
        <pc:docMk/>
      </pc:docMkLst>
      <pc:sldChg chg="addSp delSp modSp mod">
        <pc:chgData name="Friederike Teutsch" userId="b1c99ed9-49ae-4f77-aaca-917ff73ec7e1" providerId="ADAL" clId="{5438AC34-C9A3-4FF2-9319-220E534A5644}" dt="2022-10-21T14:29:35.717" v="103" actId="1036"/>
        <pc:sldMkLst>
          <pc:docMk/>
          <pc:sldMk cId="2196844344" sldId="409"/>
        </pc:sldMkLst>
        <pc:spChg chg="add del mod modVis">
          <ac:chgData name="Friederike Teutsch" userId="b1c99ed9-49ae-4f77-aaca-917ff73ec7e1" providerId="ADAL" clId="{5438AC34-C9A3-4FF2-9319-220E534A5644}" dt="2022-10-21T14:28:34.330" v="46"/>
          <ac:spMkLst>
            <pc:docMk/>
            <pc:sldMk cId="2196844344" sldId="409"/>
            <ac:spMk id="3" creationId="{41C7F79B-1323-E2E3-ECC1-E0D2CC488A74}"/>
          </ac:spMkLst>
        </pc:spChg>
        <pc:spChg chg="mod">
          <ac:chgData name="Friederike Teutsch" userId="b1c99ed9-49ae-4f77-aaca-917ff73ec7e1" providerId="ADAL" clId="{5438AC34-C9A3-4FF2-9319-220E534A5644}" dt="2022-10-21T14:28:26.225" v="3" actId="6549"/>
          <ac:spMkLst>
            <pc:docMk/>
            <pc:sldMk cId="2196844344" sldId="409"/>
            <ac:spMk id="72" creationId="{00000000-0000-0000-0000-000000000000}"/>
          </ac:spMkLst>
        </pc:spChg>
        <pc:spChg chg="mod">
          <ac:chgData name="Friederike Teutsch" userId="b1c99ed9-49ae-4f77-aaca-917ff73ec7e1" providerId="ADAL" clId="{5438AC34-C9A3-4FF2-9319-220E534A5644}" dt="2022-10-21T14:28:34.224" v="5"/>
          <ac:spMkLst>
            <pc:docMk/>
            <pc:sldMk cId="2196844344" sldId="409"/>
            <ac:spMk id="86" creationId="{00000000-0000-0000-0000-000000000000}"/>
          </ac:spMkLst>
        </pc:spChg>
        <pc:spChg chg="mod">
          <ac:chgData name="Friederike Teutsch" userId="b1c99ed9-49ae-4f77-aaca-917ff73ec7e1" providerId="ADAL" clId="{5438AC34-C9A3-4FF2-9319-220E534A5644}" dt="2022-10-21T14:29:35.717" v="103" actId="1036"/>
          <ac:spMkLst>
            <pc:docMk/>
            <pc:sldMk cId="2196844344" sldId="409"/>
            <ac:spMk id="102" creationId="{00000000-0000-0000-0000-000000000000}"/>
          </ac:spMkLst>
        </pc:spChg>
        <pc:spChg chg="mod">
          <ac:chgData name="Friederike Teutsch" userId="b1c99ed9-49ae-4f77-aaca-917ff73ec7e1" providerId="ADAL" clId="{5438AC34-C9A3-4FF2-9319-220E534A5644}" dt="2022-10-21T14:29:35.717" v="103" actId="1036"/>
          <ac:spMkLst>
            <pc:docMk/>
            <pc:sldMk cId="2196844344" sldId="409"/>
            <ac:spMk id="103" creationId="{00000000-0000-0000-0000-000000000000}"/>
          </ac:spMkLst>
        </pc:spChg>
        <pc:graphicFrameChg chg="mod">
          <ac:chgData name="Friederike Teutsch" userId="b1c99ed9-49ae-4f77-aaca-917ff73ec7e1" providerId="ADAL" clId="{5438AC34-C9A3-4FF2-9319-220E534A5644}" dt="2022-10-21T14:28:34.339" v="48"/>
          <ac:graphicFrameMkLst>
            <pc:docMk/>
            <pc:sldMk cId="2196844344" sldId="409"/>
            <ac:graphicFrameMk id="7" creationId="{00000000-0000-0000-0000-000000000000}"/>
          </ac:graphicFrameMkLst>
        </pc:graphicFrameChg>
      </pc:sldChg>
      <pc:sldChg chg="addSp delSp modSp mod">
        <pc:chgData name="Friederike Teutsch" userId="b1c99ed9-49ae-4f77-aaca-917ff73ec7e1" providerId="ADAL" clId="{5438AC34-C9A3-4FF2-9319-220E534A5644}" dt="2022-10-21T14:29:30.633" v="100" actId="1036"/>
        <pc:sldMkLst>
          <pc:docMk/>
          <pc:sldMk cId="2926901226" sldId="410"/>
        </pc:sldMkLst>
        <pc:spChg chg="add del mod modVis">
          <ac:chgData name="Friederike Teutsch" userId="b1c99ed9-49ae-4f77-aaca-917ff73ec7e1" providerId="ADAL" clId="{5438AC34-C9A3-4FF2-9319-220E534A5644}" dt="2022-10-21T14:28:43.255" v="91"/>
          <ac:spMkLst>
            <pc:docMk/>
            <pc:sldMk cId="2926901226" sldId="410"/>
            <ac:spMk id="3" creationId="{EEA0E5F7-F06F-4EEF-55FA-8FBB591FF77C}"/>
          </ac:spMkLst>
        </pc:spChg>
        <pc:spChg chg="mod">
          <ac:chgData name="Friederike Teutsch" userId="b1c99ed9-49ae-4f77-aaca-917ff73ec7e1" providerId="ADAL" clId="{5438AC34-C9A3-4FF2-9319-220E534A5644}" dt="2022-10-21T14:28:48.482" v="96" actId="6549"/>
          <ac:spMkLst>
            <pc:docMk/>
            <pc:sldMk cId="2926901226" sldId="410"/>
            <ac:spMk id="72" creationId="{00000000-0000-0000-0000-000000000000}"/>
          </ac:spMkLst>
        </pc:spChg>
        <pc:spChg chg="mod">
          <ac:chgData name="Friederike Teutsch" userId="b1c99ed9-49ae-4f77-aaca-917ff73ec7e1" providerId="ADAL" clId="{5438AC34-C9A3-4FF2-9319-220E534A5644}" dt="2022-10-21T14:28:43.179" v="50"/>
          <ac:spMkLst>
            <pc:docMk/>
            <pc:sldMk cId="2926901226" sldId="410"/>
            <ac:spMk id="86" creationId="{00000000-0000-0000-0000-000000000000}"/>
          </ac:spMkLst>
        </pc:spChg>
        <pc:spChg chg="mod">
          <ac:chgData name="Friederike Teutsch" userId="b1c99ed9-49ae-4f77-aaca-917ff73ec7e1" providerId="ADAL" clId="{5438AC34-C9A3-4FF2-9319-220E534A5644}" dt="2022-10-21T14:29:30.633" v="100" actId="1036"/>
          <ac:spMkLst>
            <pc:docMk/>
            <pc:sldMk cId="2926901226" sldId="410"/>
            <ac:spMk id="102" creationId="{00000000-0000-0000-0000-000000000000}"/>
          </ac:spMkLst>
        </pc:spChg>
        <pc:spChg chg="mod">
          <ac:chgData name="Friederike Teutsch" userId="b1c99ed9-49ae-4f77-aaca-917ff73ec7e1" providerId="ADAL" clId="{5438AC34-C9A3-4FF2-9319-220E534A5644}" dt="2022-10-21T14:29:30.633" v="100" actId="1036"/>
          <ac:spMkLst>
            <pc:docMk/>
            <pc:sldMk cId="2926901226" sldId="410"/>
            <ac:spMk id="103" creationId="{00000000-0000-0000-0000-000000000000}"/>
          </ac:spMkLst>
        </pc:spChg>
        <pc:graphicFrameChg chg="mod">
          <ac:chgData name="Friederike Teutsch" userId="b1c99ed9-49ae-4f77-aaca-917ff73ec7e1" providerId="ADAL" clId="{5438AC34-C9A3-4FF2-9319-220E534A5644}" dt="2022-10-21T14:28:43.258" v="93"/>
          <ac:graphicFrameMkLst>
            <pc:docMk/>
            <pc:sldMk cId="2926901226" sldId="410"/>
            <ac:graphicFrameMk id="7" creationId="{00000000-0000-0000-0000-000000000000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D8F33C-B9AE-49AE-9112-66A135CECFE3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4DDADE-7B0F-47D0-8A47-5F7FB25EA9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1759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 typeface="Wingdings" panose="05000000000000000000" pitchFamily="2" charset="2"/>
              <a:buChar char="§"/>
            </a:pPr>
            <a:endParaRPr lang="en-GB" noProof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3A632B-FBDE-46D4-BF6F-6D14421E634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28016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642232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oleObject" Target="../embeddings/oleObject2.bin"/><Relationship Id="rId7" Type="http://schemas.openxmlformats.org/officeDocument/2006/relationships/image" Target="../media/image6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" y="0"/>
          <a:ext cx="211667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" y="0"/>
                        <a:ext cx="211667" cy="158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7" name="Image 20" descr="FD_1_L254.png"/>
          <p:cNvPicPr>
            <a:picLocks/>
          </p:cNvPicPr>
          <p:nvPr userDrawn="1"/>
        </p:nvPicPr>
        <p:blipFill>
          <a:blip r:embed="rId5" cstate="print"/>
          <a:stretch>
            <a:fillRect/>
          </a:stretch>
        </p:blipFill>
        <p:spPr bwMode="ltGray">
          <a:xfrm>
            <a:off x="1" y="-7257"/>
            <a:ext cx="12192000" cy="5157788"/>
          </a:xfrm>
          <a:prstGeom prst="rect">
            <a:avLst/>
          </a:prstGeom>
        </p:spPr>
      </p:pic>
      <p:sp>
        <p:nvSpPr>
          <p:cNvPr id="13314" name="Rectangle 1026"/>
          <p:cNvSpPr>
            <a:spLocks noGrp="1" noChangeArrowheads="1"/>
          </p:cNvSpPr>
          <p:nvPr>
            <p:ph type="ctrTitle"/>
          </p:nvPr>
        </p:nvSpPr>
        <p:spPr bwMode="auto">
          <a:xfrm>
            <a:off x="624417" y="2958308"/>
            <a:ext cx="5123240" cy="323165"/>
          </a:xfrm>
          <a:prstGeom prst="rect">
            <a:avLst/>
          </a:prstGeom>
        </p:spPr>
        <p:txBody>
          <a:bodyPr wrap="square" anchor="b">
            <a:spAutoFit/>
          </a:bodyPr>
          <a:lstStyle>
            <a:lvl1pPr>
              <a:defRPr sz="2100" b="1" cap="none" baseline="0">
                <a:solidFill>
                  <a:schemeClr val="bg1"/>
                </a:solidFill>
                <a:latin typeface="+mj-lt"/>
                <a:ea typeface="Arial Unicode MS" pitchFamily="34" charset="-128"/>
                <a:cs typeface="Arial Unicode MS" pitchFamily="34" charset="-128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13315" name="Rectangle 1027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624417" y="3529965"/>
            <a:ext cx="5123240" cy="230832"/>
          </a:xfrm>
        </p:spPr>
        <p:txBody>
          <a:bodyPr wrap="square">
            <a:spAutoFit/>
          </a:bodyPr>
          <a:lstStyle>
            <a:lvl1pPr>
              <a:defRPr sz="1500" cap="none" baseline="0">
                <a:solidFill>
                  <a:schemeClr val="bg1"/>
                </a:solidFill>
                <a:latin typeface="+mj-lt"/>
                <a:ea typeface="Arial Unicode MS" pitchFamily="34" charset="-128"/>
                <a:cs typeface="Arial Unicode MS" pitchFamily="34" charset="-128"/>
              </a:defRPr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grpSp>
        <p:nvGrpSpPr>
          <p:cNvPr id="27" name="McK Title Elements" hidden="1"/>
          <p:cNvGrpSpPr/>
          <p:nvPr userDrawn="1"/>
        </p:nvGrpSpPr>
        <p:grpSpPr bwMode="auto">
          <a:xfrm>
            <a:off x="624418" y="4309457"/>
            <a:ext cx="5385256" cy="376618"/>
            <a:chOff x="1037261" y="5404470"/>
            <a:chExt cx="4038942" cy="376618"/>
          </a:xfrm>
        </p:grpSpPr>
        <p:sp>
          <p:nvSpPr>
            <p:cNvPr id="9" name="McK Document type"/>
            <p:cNvSpPr txBox="1">
              <a:spLocks noChangeArrowheads="1"/>
            </p:cNvSpPr>
            <p:nvPr/>
          </p:nvSpPr>
          <p:spPr bwMode="auto">
            <a:xfrm>
              <a:off x="1037261" y="5404470"/>
              <a:ext cx="4038942" cy="1615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b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050">
                  <a:solidFill>
                    <a:srgbClr val="FFFFFF"/>
                  </a:solidFill>
                  <a:latin typeface="Arial"/>
                </a:rPr>
                <a:t>Document type</a:t>
              </a:r>
            </a:p>
          </p:txBody>
        </p:sp>
        <p:sp>
          <p:nvSpPr>
            <p:cNvPr id="10" name="McK Date"/>
            <p:cNvSpPr txBox="1">
              <a:spLocks noChangeArrowheads="1"/>
            </p:cNvSpPr>
            <p:nvPr/>
          </p:nvSpPr>
          <p:spPr bwMode="auto">
            <a:xfrm>
              <a:off x="1037261" y="5619505"/>
              <a:ext cx="4038942" cy="1615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050">
                  <a:solidFill>
                    <a:srgbClr val="FFFFFF"/>
                  </a:solidFill>
                  <a:latin typeface="Arial"/>
                </a:rPr>
                <a:t>Date</a:t>
              </a:r>
            </a:p>
          </p:txBody>
        </p:sp>
      </p:grpSp>
      <p:pic>
        <p:nvPicPr>
          <p:cNvPr id="21" name="Image 19" descr="Bas_couv.png"/>
          <p:cNvPicPr>
            <a:picLocks noChangeAspect="1"/>
          </p:cNvPicPr>
          <p:nvPr userDrawn="1"/>
        </p:nvPicPr>
        <p:blipFill>
          <a:blip r:embed="rId6" cstate="print"/>
          <a:srcRect r="60243" b="722"/>
          <a:stretch>
            <a:fillRect/>
          </a:stretch>
        </p:blipFill>
        <p:spPr bwMode="auto">
          <a:xfrm>
            <a:off x="4" y="5172520"/>
            <a:ext cx="4847167" cy="1685480"/>
          </a:xfrm>
          <a:prstGeom prst="rect">
            <a:avLst/>
          </a:prstGeom>
        </p:spPr>
      </p:pic>
      <p:sp>
        <p:nvSpPr>
          <p:cNvPr id="20" name="Rectangle 19"/>
          <p:cNvSpPr/>
          <p:nvPr userDrawn="1"/>
        </p:nvSpPr>
        <p:spPr bwMode="auto">
          <a:xfrm>
            <a:off x="624417" y="3391895"/>
            <a:ext cx="3264000" cy="25200"/>
          </a:xfrm>
          <a:prstGeom prst="rect">
            <a:avLst/>
          </a:prstGeom>
          <a:solidFill>
            <a:srgbClr val="95D600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en-US" sz="1350" kern="0">
              <a:solidFill>
                <a:sysClr val="window" lastClr="FFFFFF"/>
              </a:solidFill>
            </a:endParaRPr>
          </a:p>
        </p:txBody>
      </p:sp>
      <p:sp>
        <p:nvSpPr>
          <p:cNvPr id="23" name="Rectangle 22"/>
          <p:cNvSpPr/>
          <p:nvPr userDrawn="1"/>
        </p:nvSpPr>
        <p:spPr bwMode="auto">
          <a:xfrm>
            <a:off x="11257880" y="6354203"/>
            <a:ext cx="573875" cy="115416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wrap="none" lIns="0" tIns="0" rIns="0" bIns="0" rtlCol="0" anchor="t" anchorCtr="0">
            <a:spAutoFit/>
          </a:bodyPr>
          <a:lstStyle/>
          <a:p>
            <a:pPr algn="r">
              <a:defRPr/>
            </a:pPr>
            <a:r>
              <a:rPr lang="en-US" sz="750" kern="0">
                <a:solidFill>
                  <a:srgbClr val="95D600"/>
                </a:solidFill>
              </a:rPr>
              <a:t>www.gavi.org</a:t>
            </a:r>
          </a:p>
        </p:txBody>
      </p:sp>
      <p:pic>
        <p:nvPicPr>
          <p:cNvPr id="17541" name="Picture 133"/>
          <p:cNvPicPr>
            <a:picLocks noChangeAspect="1" noChangeArrowheads="1"/>
          </p:cNvPicPr>
          <p:nvPr userDrawn="1"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616" t="42028" r="1467" b="15943"/>
          <a:stretch/>
        </p:blipFill>
        <p:spPr bwMode="auto">
          <a:xfrm>
            <a:off x="10324686" y="6190074"/>
            <a:ext cx="1519768" cy="1641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2" name="Picture Placeholder 12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213" r="18213"/>
          <a:stretch>
            <a:fillRect/>
          </a:stretch>
        </p:blipFill>
        <p:spPr bwMode="ltGray">
          <a:xfrm>
            <a:off x="5590118" y="-11869"/>
            <a:ext cx="6601883" cy="5162400"/>
          </a:xfrm>
          <a:custGeom>
            <a:avLst/>
            <a:gdLst>
              <a:gd name="connsiteX0" fmla="*/ 0 w 3851275"/>
              <a:gd name="connsiteY0" fmla="*/ 0 h 5157788"/>
              <a:gd name="connsiteX1" fmla="*/ 3851275 w 3851275"/>
              <a:gd name="connsiteY1" fmla="*/ 0 h 5157788"/>
              <a:gd name="connsiteX2" fmla="*/ 3851275 w 3851275"/>
              <a:gd name="connsiteY2" fmla="*/ 5157788 h 5157788"/>
              <a:gd name="connsiteX3" fmla="*/ 0 w 3851275"/>
              <a:gd name="connsiteY3" fmla="*/ 5157788 h 5157788"/>
              <a:gd name="connsiteX4" fmla="*/ 0 w 3851275"/>
              <a:gd name="connsiteY4" fmla="*/ 0 h 5157788"/>
              <a:gd name="connsiteX0" fmla="*/ 1692275 w 3851275"/>
              <a:gd name="connsiteY0" fmla="*/ 0 h 5157788"/>
              <a:gd name="connsiteX1" fmla="*/ 3851275 w 3851275"/>
              <a:gd name="connsiteY1" fmla="*/ 0 h 5157788"/>
              <a:gd name="connsiteX2" fmla="*/ 3851275 w 3851275"/>
              <a:gd name="connsiteY2" fmla="*/ 5157788 h 5157788"/>
              <a:gd name="connsiteX3" fmla="*/ 0 w 3851275"/>
              <a:gd name="connsiteY3" fmla="*/ 5157788 h 5157788"/>
              <a:gd name="connsiteX4" fmla="*/ 1692275 w 3851275"/>
              <a:gd name="connsiteY4" fmla="*/ 0 h 5157788"/>
              <a:gd name="connsiteX0" fmla="*/ 0 w 2159000"/>
              <a:gd name="connsiteY0" fmla="*/ 0 h 5157788"/>
              <a:gd name="connsiteX1" fmla="*/ 2159000 w 2159000"/>
              <a:gd name="connsiteY1" fmla="*/ 0 h 5157788"/>
              <a:gd name="connsiteX2" fmla="*/ 2159000 w 2159000"/>
              <a:gd name="connsiteY2" fmla="*/ 5157788 h 5157788"/>
              <a:gd name="connsiteX3" fmla="*/ 0 w 2159000"/>
              <a:gd name="connsiteY3" fmla="*/ 5157788 h 5157788"/>
              <a:gd name="connsiteX4" fmla="*/ 0 w 2159000"/>
              <a:gd name="connsiteY4" fmla="*/ 0 h 5157788"/>
              <a:gd name="connsiteX0" fmla="*/ 2625271 w 4784271"/>
              <a:gd name="connsiteY0" fmla="*/ 0 h 5157788"/>
              <a:gd name="connsiteX1" fmla="*/ 4784271 w 4784271"/>
              <a:gd name="connsiteY1" fmla="*/ 0 h 5157788"/>
              <a:gd name="connsiteX2" fmla="*/ 4784271 w 4784271"/>
              <a:gd name="connsiteY2" fmla="*/ 5157788 h 5157788"/>
              <a:gd name="connsiteX3" fmla="*/ 2625271 w 4784271"/>
              <a:gd name="connsiteY3" fmla="*/ 5157788 h 5157788"/>
              <a:gd name="connsiteX4" fmla="*/ 2625271 w 4784271"/>
              <a:gd name="connsiteY4" fmla="*/ 0 h 5157788"/>
              <a:gd name="connsiteX0" fmla="*/ 2625271 w 4784271"/>
              <a:gd name="connsiteY0" fmla="*/ 0 h 5157788"/>
              <a:gd name="connsiteX1" fmla="*/ 4784271 w 4784271"/>
              <a:gd name="connsiteY1" fmla="*/ 0 h 5157788"/>
              <a:gd name="connsiteX2" fmla="*/ 4784271 w 4784271"/>
              <a:gd name="connsiteY2" fmla="*/ 5157788 h 5157788"/>
              <a:gd name="connsiteX3" fmla="*/ 2625271 w 4784271"/>
              <a:gd name="connsiteY3" fmla="*/ 5157788 h 5157788"/>
              <a:gd name="connsiteX4" fmla="*/ 2625271 w 4784271"/>
              <a:gd name="connsiteY4" fmla="*/ 0 h 5157788"/>
              <a:gd name="connsiteX0" fmla="*/ 3568576 w 5727576"/>
              <a:gd name="connsiteY0" fmla="*/ 0 h 5157788"/>
              <a:gd name="connsiteX1" fmla="*/ 5727576 w 5727576"/>
              <a:gd name="connsiteY1" fmla="*/ 0 h 5157788"/>
              <a:gd name="connsiteX2" fmla="*/ 5727576 w 5727576"/>
              <a:gd name="connsiteY2" fmla="*/ 5157788 h 5157788"/>
              <a:gd name="connsiteX3" fmla="*/ 3568576 w 5727576"/>
              <a:gd name="connsiteY3" fmla="*/ 5157788 h 5157788"/>
              <a:gd name="connsiteX4" fmla="*/ 3568576 w 5727576"/>
              <a:gd name="connsiteY4" fmla="*/ 0 h 5157788"/>
              <a:gd name="connsiteX0" fmla="*/ 3306355 w 5465355"/>
              <a:gd name="connsiteY0" fmla="*/ 0 h 5157788"/>
              <a:gd name="connsiteX1" fmla="*/ 5465355 w 5465355"/>
              <a:gd name="connsiteY1" fmla="*/ 0 h 5157788"/>
              <a:gd name="connsiteX2" fmla="*/ 5465355 w 5465355"/>
              <a:gd name="connsiteY2" fmla="*/ 5157788 h 5157788"/>
              <a:gd name="connsiteX3" fmla="*/ 3306355 w 5465355"/>
              <a:gd name="connsiteY3" fmla="*/ 5157788 h 5157788"/>
              <a:gd name="connsiteX4" fmla="*/ 3306355 w 5465355"/>
              <a:gd name="connsiteY4" fmla="*/ 0 h 5157788"/>
              <a:gd name="connsiteX0" fmla="*/ 1416957 w 3575957"/>
              <a:gd name="connsiteY0" fmla="*/ 0 h 5157788"/>
              <a:gd name="connsiteX1" fmla="*/ 3575957 w 3575957"/>
              <a:gd name="connsiteY1" fmla="*/ 0 h 5157788"/>
              <a:gd name="connsiteX2" fmla="*/ 3575957 w 3575957"/>
              <a:gd name="connsiteY2" fmla="*/ 5157788 h 5157788"/>
              <a:gd name="connsiteX3" fmla="*/ 1416957 w 3575957"/>
              <a:gd name="connsiteY3" fmla="*/ 5157788 h 5157788"/>
              <a:gd name="connsiteX4" fmla="*/ 0 w 3575957"/>
              <a:gd name="connsiteY4" fmla="*/ 3339193 h 5157788"/>
              <a:gd name="connsiteX5" fmla="*/ 1416957 w 3575957"/>
              <a:gd name="connsiteY5" fmla="*/ 0 h 5157788"/>
              <a:gd name="connsiteX0" fmla="*/ 1692275 w 3851275"/>
              <a:gd name="connsiteY0" fmla="*/ 0 h 5157788"/>
              <a:gd name="connsiteX1" fmla="*/ 3851275 w 3851275"/>
              <a:gd name="connsiteY1" fmla="*/ 0 h 5157788"/>
              <a:gd name="connsiteX2" fmla="*/ 3851275 w 3851275"/>
              <a:gd name="connsiteY2" fmla="*/ 5157788 h 5157788"/>
              <a:gd name="connsiteX3" fmla="*/ 1692275 w 3851275"/>
              <a:gd name="connsiteY3" fmla="*/ 5157788 h 5157788"/>
              <a:gd name="connsiteX4" fmla="*/ 0 w 3851275"/>
              <a:gd name="connsiteY4" fmla="*/ 3284984 h 5157788"/>
              <a:gd name="connsiteX5" fmla="*/ 1692275 w 3851275"/>
              <a:gd name="connsiteY5" fmla="*/ 0 h 5157788"/>
              <a:gd name="connsiteX0" fmla="*/ 1692275 w 3851275"/>
              <a:gd name="connsiteY0" fmla="*/ 0 h 5157788"/>
              <a:gd name="connsiteX1" fmla="*/ 3851275 w 3851275"/>
              <a:gd name="connsiteY1" fmla="*/ 0 h 5157788"/>
              <a:gd name="connsiteX2" fmla="*/ 3851275 w 3851275"/>
              <a:gd name="connsiteY2" fmla="*/ 5157788 h 5157788"/>
              <a:gd name="connsiteX3" fmla="*/ 1692275 w 3851275"/>
              <a:gd name="connsiteY3" fmla="*/ 5157788 h 5157788"/>
              <a:gd name="connsiteX4" fmla="*/ 0 w 3851275"/>
              <a:gd name="connsiteY4" fmla="*/ 3284984 h 5157788"/>
              <a:gd name="connsiteX5" fmla="*/ 1692275 w 3851275"/>
              <a:gd name="connsiteY5" fmla="*/ 0 h 5157788"/>
              <a:gd name="connsiteX0" fmla="*/ 1692275 w 3851275"/>
              <a:gd name="connsiteY0" fmla="*/ 0 h 6017419"/>
              <a:gd name="connsiteX1" fmla="*/ 3851275 w 3851275"/>
              <a:gd name="connsiteY1" fmla="*/ 0 h 6017419"/>
              <a:gd name="connsiteX2" fmla="*/ 3851275 w 3851275"/>
              <a:gd name="connsiteY2" fmla="*/ 5157788 h 6017419"/>
              <a:gd name="connsiteX3" fmla="*/ 1692275 w 3851275"/>
              <a:gd name="connsiteY3" fmla="*/ 5157788 h 6017419"/>
              <a:gd name="connsiteX4" fmla="*/ 0 w 3851275"/>
              <a:gd name="connsiteY4" fmla="*/ 3284984 h 6017419"/>
              <a:gd name="connsiteX5" fmla="*/ 1692275 w 3851275"/>
              <a:gd name="connsiteY5" fmla="*/ 0 h 6017419"/>
              <a:gd name="connsiteX0" fmla="*/ 1692275 w 3851275"/>
              <a:gd name="connsiteY0" fmla="*/ 0 h 5157788"/>
              <a:gd name="connsiteX1" fmla="*/ 3851275 w 3851275"/>
              <a:gd name="connsiteY1" fmla="*/ 0 h 5157788"/>
              <a:gd name="connsiteX2" fmla="*/ 3851275 w 3851275"/>
              <a:gd name="connsiteY2" fmla="*/ 5157788 h 5157788"/>
              <a:gd name="connsiteX3" fmla="*/ 1692275 w 3851275"/>
              <a:gd name="connsiteY3" fmla="*/ 5157788 h 5157788"/>
              <a:gd name="connsiteX4" fmla="*/ 0 w 3851275"/>
              <a:gd name="connsiteY4" fmla="*/ 3284984 h 5157788"/>
              <a:gd name="connsiteX5" fmla="*/ 1692275 w 3851275"/>
              <a:gd name="connsiteY5" fmla="*/ 0 h 5157788"/>
              <a:gd name="connsiteX0" fmla="*/ 1692275 w 3851275"/>
              <a:gd name="connsiteY0" fmla="*/ 0 h 5157788"/>
              <a:gd name="connsiteX1" fmla="*/ 3851275 w 3851275"/>
              <a:gd name="connsiteY1" fmla="*/ 0 h 5157788"/>
              <a:gd name="connsiteX2" fmla="*/ 3851275 w 3851275"/>
              <a:gd name="connsiteY2" fmla="*/ 5157788 h 5157788"/>
              <a:gd name="connsiteX3" fmla="*/ 1692275 w 3851275"/>
              <a:gd name="connsiteY3" fmla="*/ 5157788 h 5157788"/>
              <a:gd name="connsiteX4" fmla="*/ 0 w 3851275"/>
              <a:gd name="connsiteY4" fmla="*/ 3284984 h 5157788"/>
              <a:gd name="connsiteX5" fmla="*/ 1692275 w 3851275"/>
              <a:gd name="connsiteY5" fmla="*/ 0 h 5157788"/>
              <a:gd name="connsiteX0" fmla="*/ 1692275 w 3851275"/>
              <a:gd name="connsiteY0" fmla="*/ 0 h 5157788"/>
              <a:gd name="connsiteX1" fmla="*/ 3851275 w 3851275"/>
              <a:gd name="connsiteY1" fmla="*/ 0 h 5157788"/>
              <a:gd name="connsiteX2" fmla="*/ 3851275 w 3851275"/>
              <a:gd name="connsiteY2" fmla="*/ 5157788 h 5157788"/>
              <a:gd name="connsiteX3" fmla="*/ 1692275 w 3851275"/>
              <a:gd name="connsiteY3" fmla="*/ 5157788 h 5157788"/>
              <a:gd name="connsiteX4" fmla="*/ 0 w 3851275"/>
              <a:gd name="connsiteY4" fmla="*/ 3284984 h 5157788"/>
              <a:gd name="connsiteX5" fmla="*/ 1692275 w 3851275"/>
              <a:gd name="connsiteY5" fmla="*/ 0 h 5157788"/>
              <a:gd name="connsiteX0" fmla="*/ 1692275 w 3851275"/>
              <a:gd name="connsiteY0" fmla="*/ 0 h 5157788"/>
              <a:gd name="connsiteX1" fmla="*/ 3851275 w 3851275"/>
              <a:gd name="connsiteY1" fmla="*/ 0 h 5157788"/>
              <a:gd name="connsiteX2" fmla="*/ 3851275 w 3851275"/>
              <a:gd name="connsiteY2" fmla="*/ 5157788 h 5157788"/>
              <a:gd name="connsiteX3" fmla="*/ 1692275 w 3851275"/>
              <a:gd name="connsiteY3" fmla="*/ 5157788 h 5157788"/>
              <a:gd name="connsiteX4" fmla="*/ 0 w 3851275"/>
              <a:gd name="connsiteY4" fmla="*/ 3284984 h 5157788"/>
              <a:gd name="connsiteX5" fmla="*/ 1692275 w 3851275"/>
              <a:gd name="connsiteY5" fmla="*/ 0 h 5157788"/>
              <a:gd name="connsiteX0" fmla="*/ 1710871 w 3869871"/>
              <a:gd name="connsiteY0" fmla="*/ 0 h 5157788"/>
              <a:gd name="connsiteX1" fmla="*/ 3869871 w 3869871"/>
              <a:gd name="connsiteY1" fmla="*/ 0 h 5157788"/>
              <a:gd name="connsiteX2" fmla="*/ 3869871 w 3869871"/>
              <a:gd name="connsiteY2" fmla="*/ 5157788 h 5157788"/>
              <a:gd name="connsiteX3" fmla="*/ 1710871 w 3869871"/>
              <a:gd name="connsiteY3" fmla="*/ 5157788 h 5157788"/>
              <a:gd name="connsiteX4" fmla="*/ 18596 w 3869871"/>
              <a:gd name="connsiteY4" fmla="*/ 3284984 h 5157788"/>
              <a:gd name="connsiteX5" fmla="*/ 1710871 w 3869871"/>
              <a:gd name="connsiteY5" fmla="*/ 0 h 5157788"/>
              <a:gd name="connsiteX0" fmla="*/ 1710871 w 3869871"/>
              <a:gd name="connsiteY0" fmla="*/ 0 h 5157788"/>
              <a:gd name="connsiteX1" fmla="*/ 3869871 w 3869871"/>
              <a:gd name="connsiteY1" fmla="*/ 0 h 5157788"/>
              <a:gd name="connsiteX2" fmla="*/ 3869871 w 3869871"/>
              <a:gd name="connsiteY2" fmla="*/ 5157788 h 5157788"/>
              <a:gd name="connsiteX3" fmla="*/ 1710871 w 3869871"/>
              <a:gd name="connsiteY3" fmla="*/ 5157788 h 5157788"/>
              <a:gd name="connsiteX4" fmla="*/ 18596 w 3869871"/>
              <a:gd name="connsiteY4" fmla="*/ 3284984 h 5157788"/>
              <a:gd name="connsiteX5" fmla="*/ 1710871 w 3869871"/>
              <a:gd name="connsiteY5" fmla="*/ 0 h 5157788"/>
              <a:gd name="connsiteX0" fmla="*/ 1710871 w 3869871"/>
              <a:gd name="connsiteY0" fmla="*/ 0 h 5157788"/>
              <a:gd name="connsiteX1" fmla="*/ 3869871 w 3869871"/>
              <a:gd name="connsiteY1" fmla="*/ 0 h 5157788"/>
              <a:gd name="connsiteX2" fmla="*/ 3869871 w 3869871"/>
              <a:gd name="connsiteY2" fmla="*/ 5157788 h 5157788"/>
              <a:gd name="connsiteX3" fmla="*/ 1710871 w 3869871"/>
              <a:gd name="connsiteY3" fmla="*/ 5157788 h 5157788"/>
              <a:gd name="connsiteX4" fmla="*/ 18596 w 3869871"/>
              <a:gd name="connsiteY4" fmla="*/ 3284984 h 5157788"/>
              <a:gd name="connsiteX5" fmla="*/ 1710871 w 3869871"/>
              <a:gd name="connsiteY5" fmla="*/ 0 h 5157788"/>
              <a:gd name="connsiteX0" fmla="*/ 1710871 w 3869871"/>
              <a:gd name="connsiteY0" fmla="*/ 0 h 5157788"/>
              <a:gd name="connsiteX1" fmla="*/ 3869871 w 3869871"/>
              <a:gd name="connsiteY1" fmla="*/ 0 h 5157788"/>
              <a:gd name="connsiteX2" fmla="*/ 3869871 w 3869871"/>
              <a:gd name="connsiteY2" fmla="*/ 5157788 h 5157788"/>
              <a:gd name="connsiteX3" fmla="*/ 1710871 w 3869871"/>
              <a:gd name="connsiteY3" fmla="*/ 5157788 h 5157788"/>
              <a:gd name="connsiteX4" fmla="*/ 18596 w 3869871"/>
              <a:gd name="connsiteY4" fmla="*/ 3284984 h 5157788"/>
              <a:gd name="connsiteX5" fmla="*/ 1710871 w 3869871"/>
              <a:gd name="connsiteY5" fmla="*/ 0 h 5157788"/>
              <a:gd name="connsiteX0" fmla="*/ 1710871 w 3869871"/>
              <a:gd name="connsiteY0" fmla="*/ 0 h 5157788"/>
              <a:gd name="connsiteX1" fmla="*/ 3869871 w 3869871"/>
              <a:gd name="connsiteY1" fmla="*/ 0 h 5157788"/>
              <a:gd name="connsiteX2" fmla="*/ 3869871 w 3869871"/>
              <a:gd name="connsiteY2" fmla="*/ 5157788 h 5157788"/>
              <a:gd name="connsiteX3" fmla="*/ 1710871 w 3869871"/>
              <a:gd name="connsiteY3" fmla="*/ 5157788 h 5157788"/>
              <a:gd name="connsiteX4" fmla="*/ 18596 w 3869871"/>
              <a:gd name="connsiteY4" fmla="*/ 3429000 h 5157788"/>
              <a:gd name="connsiteX5" fmla="*/ 1710871 w 3869871"/>
              <a:gd name="connsiteY5" fmla="*/ 0 h 5157788"/>
              <a:gd name="connsiteX0" fmla="*/ 1710871 w 3869871"/>
              <a:gd name="connsiteY0" fmla="*/ 0 h 5157788"/>
              <a:gd name="connsiteX1" fmla="*/ 3869871 w 3869871"/>
              <a:gd name="connsiteY1" fmla="*/ 0 h 5157788"/>
              <a:gd name="connsiteX2" fmla="*/ 3869871 w 3869871"/>
              <a:gd name="connsiteY2" fmla="*/ 5157788 h 5157788"/>
              <a:gd name="connsiteX3" fmla="*/ 1710871 w 3869871"/>
              <a:gd name="connsiteY3" fmla="*/ 5157788 h 5157788"/>
              <a:gd name="connsiteX4" fmla="*/ 18596 w 3869871"/>
              <a:gd name="connsiteY4" fmla="*/ 3429000 h 5157788"/>
              <a:gd name="connsiteX5" fmla="*/ 1710871 w 3869871"/>
              <a:gd name="connsiteY5" fmla="*/ 0 h 5157788"/>
              <a:gd name="connsiteX0" fmla="*/ 1704975 w 3863975"/>
              <a:gd name="connsiteY0" fmla="*/ 0 h 5157788"/>
              <a:gd name="connsiteX1" fmla="*/ 3863975 w 3863975"/>
              <a:gd name="connsiteY1" fmla="*/ 0 h 5157788"/>
              <a:gd name="connsiteX2" fmla="*/ 3863975 w 3863975"/>
              <a:gd name="connsiteY2" fmla="*/ 5157788 h 5157788"/>
              <a:gd name="connsiteX3" fmla="*/ 1704975 w 3863975"/>
              <a:gd name="connsiteY3" fmla="*/ 5157788 h 5157788"/>
              <a:gd name="connsiteX4" fmla="*/ 12700 w 3863975"/>
              <a:gd name="connsiteY4" fmla="*/ 3429000 h 5157788"/>
              <a:gd name="connsiteX5" fmla="*/ 1704975 w 3863975"/>
              <a:gd name="connsiteY5" fmla="*/ 0 h 5157788"/>
              <a:gd name="connsiteX0" fmla="*/ 1707243 w 3866243"/>
              <a:gd name="connsiteY0" fmla="*/ 0 h 5157788"/>
              <a:gd name="connsiteX1" fmla="*/ 3866243 w 3866243"/>
              <a:gd name="connsiteY1" fmla="*/ 0 h 5157788"/>
              <a:gd name="connsiteX2" fmla="*/ 3866243 w 3866243"/>
              <a:gd name="connsiteY2" fmla="*/ 5157788 h 5157788"/>
              <a:gd name="connsiteX3" fmla="*/ 1707243 w 3866243"/>
              <a:gd name="connsiteY3" fmla="*/ 5157788 h 5157788"/>
              <a:gd name="connsiteX4" fmla="*/ 14968 w 3866243"/>
              <a:gd name="connsiteY4" fmla="*/ 3429000 h 5157788"/>
              <a:gd name="connsiteX5" fmla="*/ 1707243 w 3866243"/>
              <a:gd name="connsiteY5" fmla="*/ 0 h 5157788"/>
              <a:gd name="connsiteX0" fmla="*/ 1130447 w 3866243"/>
              <a:gd name="connsiteY0" fmla="*/ 0 h 5157788"/>
              <a:gd name="connsiteX1" fmla="*/ 3866243 w 3866243"/>
              <a:gd name="connsiteY1" fmla="*/ 0 h 5157788"/>
              <a:gd name="connsiteX2" fmla="*/ 3866243 w 3866243"/>
              <a:gd name="connsiteY2" fmla="*/ 5157788 h 5157788"/>
              <a:gd name="connsiteX3" fmla="*/ 1707243 w 3866243"/>
              <a:gd name="connsiteY3" fmla="*/ 5157788 h 5157788"/>
              <a:gd name="connsiteX4" fmla="*/ 14968 w 3866243"/>
              <a:gd name="connsiteY4" fmla="*/ 3429000 h 5157788"/>
              <a:gd name="connsiteX5" fmla="*/ 1130447 w 3866243"/>
              <a:gd name="connsiteY5" fmla="*/ 0 h 5157788"/>
              <a:gd name="connsiteX0" fmla="*/ 2746143 w 5481939"/>
              <a:gd name="connsiteY0" fmla="*/ 0 h 5157788"/>
              <a:gd name="connsiteX1" fmla="*/ 5481939 w 5481939"/>
              <a:gd name="connsiteY1" fmla="*/ 0 h 5157788"/>
              <a:gd name="connsiteX2" fmla="*/ 5481939 w 5481939"/>
              <a:gd name="connsiteY2" fmla="*/ 5157788 h 5157788"/>
              <a:gd name="connsiteX3" fmla="*/ 585903 w 5481939"/>
              <a:gd name="connsiteY3" fmla="*/ 5153180 h 5157788"/>
              <a:gd name="connsiteX4" fmla="*/ 1630664 w 5481939"/>
              <a:gd name="connsiteY4" fmla="*/ 3429000 h 5157788"/>
              <a:gd name="connsiteX5" fmla="*/ 2746143 w 5481939"/>
              <a:gd name="connsiteY5" fmla="*/ 0 h 5157788"/>
              <a:gd name="connsiteX0" fmla="*/ 2746143 w 5481939"/>
              <a:gd name="connsiteY0" fmla="*/ 0 h 5157788"/>
              <a:gd name="connsiteX1" fmla="*/ 5481939 w 5481939"/>
              <a:gd name="connsiteY1" fmla="*/ 0 h 5157788"/>
              <a:gd name="connsiteX2" fmla="*/ 5481939 w 5481939"/>
              <a:gd name="connsiteY2" fmla="*/ 5157788 h 5157788"/>
              <a:gd name="connsiteX3" fmla="*/ 585903 w 5481939"/>
              <a:gd name="connsiteY3" fmla="*/ 5153180 h 5157788"/>
              <a:gd name="connsiteX4" fmla="*/ 1630664 w 5481939"/>
              <a:gd name="connsiteY4" fmla="*/ 3429000 h 5157788"/>
              <a:gd name="connsiteX5" fmla="*/ 2746143 w 5481939"/>
              <a:gd name="connsiteY5" fmla="*/ 0 h 5157788"/>
              <a:gd name="connsiteX0" fmla="*/ 2838053 w 5573849"/>
              <a:gd name="connsiteY0" fmla="*/ 0 h 5157788"/>
              <a:gd name="connsiteX1" fmla="*/ 5573849 w 5573849"/>
              <a:gd name="connsiteY1" fmla="*/ 0 h 5157788"/>
              <a:gd name="connsiteX2" fmla="*/ 5573849 w 5573849"/>
              <a:gd name="connsiteY2" fmla="*/ 5157788 h 5157788"/>
              <a:gd name="connsiteX3" fmla="*/ 677813 w 5573849"/>
              <a:gd name="connsiteY3" fmla="*/ 5153180 h 5157788"/>
              <a:gd name="connsiteX4" fmla="*/ 1001849 w 5573849"/>
              <a:gd name="connsiteY4" fmla="*/ 3389965 h 5157788"/>
              <a:gd name="connsiteX5" fmla="*/ 2838053 w 5573849"/>
              <a:gd name="connsiteY5" fmla="*/ 0 h 5157788"/>
              <a:gd name="connsiteX0" fmla="*/ 2838053 w 5573849"/>
              <a:gd name="connsiteY0" fmla="*/ 0 h 5157788"/>
              <a:gd name="connsiteX1" fmla="*/ 5573849 w 5573849"/>
              <a:gd name="connsiteY1" fmla="*/ 0 h 5157788"/>
              <a:gd name="connsiteX2" fmla="*/ 5573849 w 5573849"/>
              <a:gd name="connsiteY2" fmla="*/ 5157788 h 5157788"/>
              <a:gd name="connsiteX3" fmla="*/ 677813 w 5573849"/>
              <a:gd name="connsiteY3" fmla="*/ 5153180 h 5157788"/>
              <a:gd name="connsiteX4" fmla="*/ 1001849 w 5573849"/>
              <a:gd name="connsiteY4" fmla="*/ 3389965 h 5157788"/>
              <a:gd name="connsiteX5" fmla="*/ 2838053 w 5573849"/>
              <a:gd name="connsiteY5" fmla="*/ 0 h 5157788"/>
              <a:gd name="connsiteX0" fmla="*/ 2838053 w 5573849"/>
              <a:gd name="connsiteY0" fmla="*/ 0 h 5157788"/>
              <a:gd name="connsiteX1" fmla="*/ 5573849 w 5573849"/>
              <a:gd name="connsiteY1" fmla="*/ 0 h 5157788"/>
              <a:gd name="connsiteX2" fmla="*/ 5573849 w 5573849"/>
              <a:gd name="connsiteY2" fmla="*/ 5157788 h 5157788"/>
              <a:gd name="connsiteX3" fmla="*/ 677813 w 5573849"/>
              <a:gd name="connsiteY3" fmla="*/ 5153180 h 5157788"/>
              <a:gd name="connsiteX4" fmla="*/ 1001849 w 5573849"/>
              <a:gd name="connsiteY4" fmla="*/ 3389965 h 5157788"/>
              <a:gd name="connsiteX5" fmla="*/ 2838053 w 5573849"/>
              <a:gd name="connsiteY5" fmla="*/ 0 h 5157788"/>
              <a:gd name="connsiteX0" fmla="*/ 2838053 w 5573849"/>
              <a:gd name="connsiteY0" fmla="*/ 0 h 5157788"/>
              <a:gd name="connsiteX1" fmla="*/ 5573849 w 5573849"/>
              <a:gd name="connsiteY1" fmla="*/ 0 h 5157788"/>
              <a:gd name="connsiteX2" fmla="*/ 5573849 w 5573849"/>
              <a:gd name="connsiteY2" fmla="*/ 5157788 h 5157788"/>
              <a:gd name="connsiteX3" fmla="*/ 677813 w 5573849"/>
              <a:gd name="connsiteY3" fmla="*/ 5153180 h 5157788"/>
              <a:gd name="connsiteX4" fmla="*/ 1001849 w 5573849"/>
              <a:gd name="connsiteY4" fmla="*/ 3389965 h 5157788"/>
              <a:gd name="connsiteX5" fmla="*/ 2838053 w 5573849"/>
              <a:gd name="connsiteY5" fmla="*/ 0 h 5157788"/>
              <a:gd name="connsiteX0" fmla="*/ 3574235 w 6310031"/>
              <a:gd name="connsiteY0" fmla="*/ 0 h 5157788"/>
              <a:gd name="connsiteX1" fmla="*/ 6310031 w 6310031"/>
              <a:gd name="connsiteY1" fmla="*/ 0 h 5157788"/>
              <a:gd name="connsiteX2" fmla="*/ 6310031 w 6310031"/>
              <a:gd name="connsiteY2" fmla="*/ 5157788 h 5157788"/>
              <a:gd name="connsiteX3" fmla="*/ 585903 w 6310031"/>
              <a:gd name="connsiteY3" fmla="*/ 5153180 h 5157788"/>
              <a:gd name="connsiteX4" fmla="*/ 1738031 w 6310031"/>
              <a:gd name="connsiteY4" fmla="*/ 3389965 h 5157788"/>
              <a:gd name="connsiteX5" fmla="*/ 3574235 w 6310031"/>
              <a:gd name="connsiteY5" fmla="*/ 0 h 5157788"/>
              <a:gd name="connsiteX0" fmla="*/ 2988332 w 5724128"/>
              <a:gd name="connsiteY0" fmla="*/ 0 h 5157788"/>
              <a:gd name="connsiteX1" fmla="*/ 5724128 w 5724128"/>
              <a:gd name="connsiteY1" fmla="*/ 0 h 5157788"/>
              <a:gd name="connsiteX2" fmla="*/ 5724128 w 5724128"/>
              <a:gd name="connsiteY2" fmla="*/ 5157788 h 5157788"/>
              <a:gd name="connsiteX3" fmla="*/ 0 w 5724128"/>
              <a:gd name="connsiteY3" fmla="*/ 5153180 h 5157788"/>
              <a:gd name="connsiteX4" fmla="*/ 1152128 w 5724128"/>
              <a:gd name="connsiteY4" fmla="*/ 3389965 h 5157788"/>
              <a:gd name="connsiteX5" fmla="*/ 2988332 w 5724128"/>
              <a:gd name="connsiteY5" fmla="*/ 0 h 5157788"/>
              <a:gd name="connsiteX0" fmla="*/ 2988332 w 5724128"/>
              <a:gd name="connsiteY0" fmla="*/ 0 h 5157788"/>
              <a:gd name="connsiteX1" fmla="*/ 5724128 w 5724128"/>
              <a:gd name="connsiteY1" fmla="*/ 0 h 5157788"/>
              <a:gd name="connsiteX2" fmla="*/ 5724128 w 5724128"/>
              <a:gd name="connsiteY2" fmla="*/ 5157788 h 5157788"/>
              <a:gd name="connsiteX3" fmla="*/ 0 w 5724128"/>
              <a:gd name="connsiteY3" fmla="*/ 5153180 h 5157788"/>
              <a:gd name="connsiteX4" fmla="*/ 1152128 w 5724128"/>
              <a:gd name="connsiteY4" fmla="*/ 3389965 h 5157788"/>
              <a:gd name="connsiteX5" fmla="*/ 2988332 w 5724128"/>
              <a:gd name="connsiteY5" fmla="*/ 0 h 5157788"/>
              <a:gd name="connsiteX0" fmla="*/ 2988332 w 5724128"/>
              <a:gd name="connsiteY0" fmla="*/ 0 h 5157788"/>
              <a:gd name="connsiteX1" fmla="*/ 5724128 w 5724128"/>
              <a:gd name="connsiteY1" fmla="*/ 0 h 5157788"/>
              <a:gd name="connsiteX2" fmla="*/ 5724128 w 5724128"/>
              <a:gd name="connsiteY2" fmla="*/ 5157788 h 5157788"/>
              <a:gd name="connsiteX3" fmla="*/ 0 w 5724128"/>
              <a:gd name="connsiteY3" fmla="*/ 5153180 h 5157788"/>
              <a:gd name="connsiteX4" fmla="*/ 1152128 w 5724128"/>
              <a:gd name="connsiteY4" fmla="*/ 3389965 h 5157788"/>
              <a:gd name="connsiteX5" fmla="*/ 2988332 w 5724128"/>
              <a:gd name="connsiteY5" fmla="*/ 0 h 5157788"/>
              <a:gd name="connsiteX0" fmla="*/ 2988332 w 5724128"/>
              <a:gd name="connsiteY0" fmla="*/ 0 h 5157788"/>
              <a:gd name="connsiteX1" fmla="*/ 5724128 w 5724128"/>
              <a:gd name="connsiteY1" fmla="*/ 0 h 5157788"/>
              <a:gd name="connsiteX2" fmla="*/ 5724128 w 5724128"/>
              <a:gd name="connsiteY2" fmla="*/ 5157788 h 5157788"/>
              <a:gd name="connsiteX3" fmla="*/ 0 w 5724128"/>
              <a:gd name="connsiteY3" fmla="*/ 5153180 h 5157788"/>
              <a:gd name="connsiteX4" fmla="*/ 1152128 w 5724128"/>
              <a:gd name="connsiteY4" fmla="*/ 3389965 h 5157788"/>
              <a:gd name="connsiteX5" fmla="*/ 2988332 w 5724128"/>
              <a:gd name="connsiteY5" fmla="*/ 0 h 5157788"/>
              <a:gd name="connsiteX0" fmla="*/ 2988332 w 5724128"/>
              <a:gd name="connsiteY0" fmla="*/ 0 h 5157788"/>
              <a:gd name="connsiteX1" fmla="*/ 5724128 w 5724128"/>
              <a:gd name="connsiteY1" fmla="*/ 0 h 5157788"/>
              <a:gd name="connsiteX2" fmla="*/ 5724128 w 5724128"/>
              <a:gd name="connsiteY2" fmla="*/ 5157788 h 5157788"/>
              <a:gd name="connsiteX3" fmla="*/ 0 w 5724128"/>
              <a:gd name="connsiteY3" fmla="*/ 5153180 h 5157788"/>
              <a:gd name="connsiteX4" fmla="*/ 1296143 w 5724128"/>
              <a:gd name="connsiteY4" fmla="*/ 3461908 h 5157788"/>
              <a:gd name="connsiteX5" fmla="*/ 2988332 w 5724128"/>
              <a:gd name="connsiteY5" fmla="*/ 0 h 5157788"/>
              <a:gd name="connsiteX0" fmla="*/ 2988333 w 5724129"/>
              <a:gd name="connsiteY0" fmla="*/ 0 h 5157788"/>
              <a:gd name="connsiteX1" fmla="*/ 5724129 w 5724129"/>
              <a:gd name="connsiteY1" fmla="*/ 0 h 5157788"/>
              <a:gd name="connsiteX2" fmla="*/ 5724129 w 5724129"/>
              <a:gd name="connsiteY2" fmla="*/ 5157788 h 5157788"/>
              <a:gd name="connsiteX3" fmla="*/ 0 w 5724129"/>
              <a:gd name="connsiteY3" fmla="*/ 5153180 h 5157788"/>
              <a:gd name="connsiteX4" fmla="*/ 1296144 w 5724129"/>
              <a:gd name="connsiteY4" fmla="*/ 3461908 h 5157788"/>
              <a:gd name="connsiteX5" fmla="*/ 2988333 w 5724129"/>
              <a:gd name="connsiteY5" fmla="*/ 0 h 5157788"/>
              <a:gd name="connsiteX0" fmla="*/ 2988333 w 5724129"/>
              <a:gd name="connsiteY0" fmla="*/ 0 h 5157788"/>
              <a:gd name="connsiteX1" fmla="*/ 5724129 w 5724129"/>
              <a:gd name="connsiteY1" fmla="*/ 0 h 5157788"/>
              <a:gd name="connsiteX2" fmla="*/ 5724129 w 5724129"/>
              <a:gd name="connsiteY2" fmla="*/ 5157788 h 5157788"/>
              <a:gd name="connsiteX3" fmla="*/ 0 w 5724129"/>
              <a:gd name="connsiteY3" fmla="*/ 5153180 h 5157788"/>
              <a:gd name="connsiteX4" fmla="*/ 1296144 w 5724129"/>
              <a:gd name="connsiteY4" fmla="*/ 3461908 h 5157788"/>
              <a:gd name="connsiteX5" fmla="*/ 2988333 w 5724129"/>
              <a:gd name="connsiteY5" fmla="*/ 0 h 5157788"/>
              <a:gd name="connsiteX0" fmla="*/ 2988333 w 5724129"/>
              <a:gd name="connsiteY0" fmla="*/ 0 h 5157788"/>
              <a:gd name="connsiteX1" fmla="*/ 5724129 w 5724129"/>
              <a:gd name="connsiteY1" fmla="*/ 0 h 5157788"/>
              <a:gd name="connsiteX2" fmla="*/ 5724129 w 5724129"/>
              <a:gd name="connsiteY2" fmla="*/ 5157788 h 5157788"/>
              <a:gd name="connsiteX3" fmla="*/ 0 w 5724129"/>
              <a:gd name="connsiteY3" fmla="*/ 5153180 h 5157788"/>
              <a:gd name="connsiteX4" fmla="*/ 1296144 w 5724129"/>
              <a:gd name="connsiteY4" fmla="*/ 3461908 h 5157788"/>
              <a:gd name="connsiteX5" fmla="*/ 2988333 w 5724129"/>
              <a:gd name="connsiteY5" fmla="*/ 0 h 5157788"/>
              <a:gd name="connsiteX0" fmla="*/ 2988333 w 5724129"/>
              <a:gd name="connsiteY0" fmla="*/ 0 h 5157788"/>
              <a:gd name="connsiteX1" fmla="*/ 5724129 w 5724129"/>
              <a:gd name="connsiteY1" fmla="*/ 0 h 5157788"/>
              <a:gd name="connsiteX2" fmla="*/ 5724129 w 5724129"/>
              <a:gd name="connsiteY2" fmla="*/ 5157788 h 5157788"/>
              <a:gd name="connsiteX3" fmla="*/ 0 w 5724129"/>
              <a:gd name="connsiteY3" fmla="*/ 5153180 h 5157788"/>
              <a:gd name="connsiteX4" fmla="*/ 1152129 w 5724129"/>
              <a:gd name="connsiteY4" fmla="*/ 3425937 h 5157788"/>
              <a:gd name="connsiteX5" fmla="*/ 2988333 w 5724129"/>
              <a:gd name="connsiteY5" fmla="*/ 0 h 5157788"/>
              <a:gd name="connsiteX0" fmla="*/ 2988333 w 5724129"/>
              <a:gd name="connsiteY0" fmla="*/ 0 h 5157788"/>
              <a:gd name="connsiteX1" fmla="*/ 5724129 w 5724129"/>
              <a:gd name="connsiteY1" fmla="*/ 0 h 5157788"/>
              <a:gd name="connsiteX2" fmla="*/ 5724129 w 5724129"/>
              <a:gd name="connsiteY2" fmla="*/ 5157788 h 5157788"/>
              <a:gd name="connsiteX3" fmla="*/ 0 w 5724129"/>
              <a:gd name="connsiteY3" fmla="*/ 5153180 h 5157788"/>
              <a:gd name="connsiteX4" fmla="*/ 1152129 w 5724129"/>
              <a:gd name="connsiteY4" fmla="*/ 3425937 h 5157788"/>
              <a:gd name="connsiteX5" fmla="*/ 2988333 w 5724129"/>
              <a:gd name="connsiteY5" fmla="*/ 0 h 5157788"/>
              <a:gd name="connsiteX0" fmla="*/ 2988333 w 5724129"/>
              <a:gd name="connsiteY0" fmla="*/ 0 h 5157788"/>
              <a:gd name="connsiteX1" fmla="*/ 5724129 w 5724129"/>
              <a:gd name="connsiteY1" fmla="*/ 0 h 5157788"/>
              <a:gd name="connsiteX2" fmla="*/ 5724129 w 5724129"/>
              <a:gd name="connsiteY2" fmla="*/ 5157788 h 5157788"/>
              <a:gd name="connsiteX3" fmla="*/ 0 w 5724129"/>
              <a:gd name="connsiteY3" fmla="*/ 5153180 h 5157788"/>
              <a:gd name="connsiteX4" fmla="*/ 1152129 w 5724129"/>
              <a:gd name="connsiteY4" fmla="*/ 3425937 h 5157788"/>
              <a:gd name="connsiteX5" fmla="*/ 2988333 w 5724129"/>
              <a:gd name="connsiteY5" fmla="*/ 0 h 5157788"/>
              <a:gd name="connsiteX0" fmla="*/ 2988333 w 5724129"/>
              <a:gd name="connsiteY0" fmla="*/ 0 h 5157788"/>
              <a:gd name="connsiteX1" fmla="*/ 5724129 w 5724129"/>
              <a:gd name="connsiteY1" fmla="*/ 0 h 5157788"/>
              <a:gd name="connsiteX2" fmla="*/ 5724129 w 5724129"/>
              <a:gd name="connsiteY2" fmla="*/ 5157788 h 5157788"/>
              <a:gd name="connsiteX3" fmla="*/ 0 w 5724129"/>
              <a:gd name="connsiteY3" fmla="*/ 5153180 h 5157788"/>
              <a:gd name="connsiteX4" fmla="*/ 1152129 w 5724129"/>
              <a:gd name="connsiteY4" fmla="*/ 3425937 h 5157788"/>
              <a:gd name="connsiteX5" fmla="*/ 2988333 w 5724129"/>
              <a:gd name="connsiteY5" fmla="*/ 0 h 5157788"/>
              <a:gd name="connsiteX0" fmla="*/ 3024336 w 5760132"/>
              <a:gd name="connsiteY0" fmla="*/ 0 h 5157788"/>
              <a:gd name="connsiteX1" fmla="*/ 5760132 w 5760132"/>
              <a:gd name="connsiteY1" fmla="*/ 0 h 5157788"/>
              <a:gd name="connsiteX2" fmla="*/ 5760132 w 5760132"/>
              <a:gd name="connsiteY2" fmla="*/ 5157788 h 5157788"/>
              <a:gd name="connsiteX3" fmla="*/ 0 w 5760132"/>
              <a:gd name="connsiteY3" fmla="*/ 5153180 h 5157788"/>
              <a:gd name="connsiteX4" fmla="*/ 1188132 w 5760132"/>
              <a:gd name="connsiteY4" fmla="*/ 3425937 h 5157788"/>
              <a:gd name="connsiteX5" fmla="*/ 3024336 w 5760132"/>
              <a:gd name="connsiteY5" fmla="*/ 0 h 5157788"/>
              <a:gd name="connsiteX0" fmla="*/ 3024336 w 5760132"/>
              <a:gd name="connsiteY0" fmla="*/ 0 h 5157788"/>
              <a:gd name="connsiteX1" fmla="*/ 5760132 w 5760132"/>
              <a:gd name="connsiteY1" fmla="*/ 0 h 5157788"/>
              <a:gd name="connsiteX2" fmla="*/ 5760132 w 5760132"/>
              <a:gd name="connsiteY2" fmla="*/ 5157788 h 5157788"/>
              <a:gd name="connsiteX3" fmla="*/ 0 w 5760132"/>
              <a:gd name="connsiteY3" fmla="*/ 5153180 h 5157788"/>
              <a:gd name="connsiteX4" fmla="*/ 2736304 w 5760132"/>
              <a:gd name="connsiteY4" fmla="*/ 3461908 h 5157788"/>
              <a:gd name="connsiteX5" fmla="*/ 3024336 w 5760132"/>
              <a:gd name="connsiteY5" fmla="*/ 0 h 5157788"/>
              <a:gd name="connsiteX0" fmla="*/ 3024336 w 5760132"/>
              <a:gd name="connsiteY0" fmla="*/ 0 h 5157788"/>
              <a:gd name="connsiteX1" fmla="*/ 5760132 w 5760132"/>
              <a:gd name="connsiteY1" fmla="*/ 0 h 5157788"/>
              <a:gd name="connsiteX2" fmla="*/ 5760132 w 5760132"/>
              <a:gd name="connsiteY2" fmla="*/ 5157788 h 5157788"/>
              <a:gd name="connsiteX3" fmla="*/ 0 w 5760132"/>
              <a:gd name="connsiteY3" fmla="*/ 5153180 h 5157788"/>
              <a:gd name="connsiteX4" fmla="*/ 2736304 w 5760132"/>
              <a:gd name="connsiteY4" fmla="*/ 3461908 h 5157788"/>
              <a:gd name="connsiteX5" fmla="*/ 3024336 w 5760132"/>
              <a:gd name="connsiteY5" fmla="*/ 0 h 5157788"/>
              <a:gd name="connsiteX0" fmla="*/ 2160240 w 4896036"/>
              <a:gd name="connsiteY0" fmla="*/ 0 h 5157788"/>
              <a:gd name="connsiteX1" fmla="*/ 4896036 w 4896036"/>
              <a:gd name="connsiteY1" fmla="*/ 0 h 5157788"/>
              <a:gd name="connsiteX2" fmla="*/ 4896036 w 4896036"/>
              <a:gd name="connsiteY2" fmla="*/ 5157788 h 5157788"/>
              <a:gd name="connsiteX3" fmla="*/ 0 w 4896036"/>
              <a:gd name="connsiteY3" fmla="*/ 5153180 h 5157788"/>
              <a:gd name="connsiteX4" fmla="*/ 1872208 w 4896036"/>
              <a:gd name="connsiteY4" fmla="*/ 3461908 h 5157788"/>
              <a:gd name="connsiteX5" fmla="*/ 2160240 w 4896036"/>
              <a:gd name="connsiteY5" fmla="*/ 0 h 5157788"/>
              <a:gd name="connsiteX0" fmla="*/ 2232248 w 4968044"/>
              <a:gd name="connsiteY0" fmla="*/ 0 h 5157788"/>
              <a:gd name="connsiteX1" fmla="*/ 4968044 w 4968044"/>
              <a:gd name="connsiteY1" fmla="*/ 0 h 5157788"/>
              <a:gd name="connsiteX2" fmla="*/ 4968044 w 4968044"/>
              <a:gd name="connsiteY2" fmla="*/ 5157788 h 5157788"/>
              <a:gd name="connsiteX3" fmla="*/ 0 w 4968044"/>
              <a:gd name="connsiteY3" fmla="*/ 5153180 h 5157788"/>
              <a:gd name="connsiteX4" fmla="*/ 1944216 w 4968044"/>
              <a:gd name="connsiteY4" fmla="*/ 3461908 h 5157788"/>
              <a:gd name="connsiteX5" fmla="*/ 2232248 w 4968044"/>
              <a:gd name="connsiteY5" fmla="*/ 0 h 5157788"/>
              <a:gd name="connsiteX0" fmla="*/ 2207679 w 4943475"/>
              <a:gd name="connsiteY0" fmla="*/ 0 h 5157788"/>
              <a:gd name="connsiteX1" fmla="*/ 4943475 w 4943475"/>
              <a:gd name="connsiteY1" fmla="*/ 0 h 5157788"/>
              <a:gd name="connsiteX2" fmla="*/ 4943475 w 4943475"/>
              <a:gd name="connsiteY2" fmla="*/ 5157788 h 5157788"/>
              <a:gd name="connsiteX3" fmla="*/ 0 w 4943475"/>
              <a:gd name="connsiteY3" fmla="*/ 5153180 h 5157788"/>
              <a:gd name="connsiteX4" fmla="*/ 1919647 w 4943475"/>
              <a:gd name="connsiteY4" fmla="*/ 3461908 h 5157788"/>
              <a:gd name="connsiteX5" fmla="*/ 2207679 w 4943475"/>
              <a:gd name="connsiteY5" fmla="*/ 0 h 5157788"/>
              <a:gd name="connsiteX0" fmla="*/ 2963763 w 4943475"/>
              <a:gd name="connsiteY0" fmla="*/ 0 h 5157788"/>
              <a:gd name="connsiteX1" fmla="*/ 4943475 w 4943475"/>
              <a:gd name="connsiteY1" fmla="*/ 0 h 5157788"/>
              <a:gd name="connsiteX2" fmla="*/ 4943475 w 4943475"/>
              <a:gd name="connsiteY2" fmla="*/ 5157788 h 5157788"/>
              <a:gd name="connsiteX3" fmla="*/ 0 w 4943475"/>
              <a:gd name="connsiteY3" fmla="*/ 5153180 h 5157788"/>
              <a:gd name="connsiteX4" fmla="*/ 1919647 w 4943475"/>
              <a:gd name="connsiteY4" fmla="*/ 3461908 h 5157788"/>
              <a:gd name="connsiteX5" fmla="*/ 2963763 w 4943475"/>
              <a:gd name="connsiteY5" fmla="*/ 0 h 5157788"/>
              <a:gd name="connsiteX0" fmla="*/ 2711735 w 4943475"/>
              <a:gd name="connsiteY0" fmla="*/ 0 h 5157788"/>
              <a:gd name="connsiteX1" fmla="*/ 4943475 w 4943475"/>
              <a:gd name="connsiteY1" fmla="*/ 0 h 5157788"/>
              <a:gd name="connsiteX2" fmla="*/ 4943475 w 4943475"/>
              <a:gd name="connsiteY2" fmla="*/ 5157788 h 5157788"/>
              <a:gd name="connsiteX3" fmla="*/ 0 w 4943475"/>
              <a:gd name="connsiteY3" fmla="*/ 5153180 h 5157788"/>
              <a:gd name="connsiteX4" fmla="*/ 1919647 w 4943475"/>
              <a:gd name="connsiteY4" fmla="*/ 3461908 h 5157788"/>
              <a:gd name="connsiteX5" fmla="*/ 2711735 w 4943475"/>
              <a:gd name="connsiteY5" fmla="*/ 0 h 5157788"/>
              <a:gd name="connsiteX0" fmla="*/ 2711735 w 4943475"/>
              <a:gd name="connsiteY0" fmla="*/ 0 h 5157788"/>
              <a:gd name="connsiteX1" fmla="*/ 4943475 w 4943475"/>
              <a:gd name="connsiteY1" fmla="*/ 0 h 5157788"/>
              <a:gd name="connsiteX2" fmla="*/ 4943475 w 4943475"/>
              <a:gd name="connsiteY2" fmla="*/ 5157788 h 5157788"/>
              <a:gd name="connsiteX3" fmla="*/ 0 w 4943475"/>
              <a:gd name="connsiteY3" fmla="*/ 5153180 h 5157788"/>
              <a:gd name="connsiteX4" fmla="*/ 1092200 w 4943475"/>
              <a:gd name="connsiteY4" fmla="*/ 2634556 h 5157788"/>
              <a:gd name="connsiteX5" fmla="*/ 2711735 w 4943475"/>
              <a:gd name="connsiteY5" fmla="*/ 0 h 5157788"/>
              <a:gd name="connsiteX0" fmla="*/ 2711735 w 4943475"/>
              <a:gd name="connsiteY0" fmla="*/ 0 h 5157788"/>
              <a:gd name="connsiteX1" fmla="*/ 4943475 w 4943475"/>
              <a:gd name="connsiteY1" fmla="*/ 0 h 5157788"/>
              <a:gd name="connsiteX2" fmla="*/ 4943475 w 4943475"/>
              <a:gd name="connsiteY2" fmla="*/ 5157788 h 5157788"/>
              <a:gd name="connsiteX3" fmla="*/ 0 w 4943475"/>
              <a:gd name="connsiteY3" fmla="*/ 5153180 h 5157788"/>
              <a:gd name="connsiteX4" fmla="*/ 1271575 w 4943475"/>
              <a:gd name="connsiteY4" fmla="*/ 2634556 h 5157788"/>
              <a:gd name="connsiteX5" fmla="*/ 2711735 w 4943475"/>
              <a:gd name="connsiteY5" fmla="*/ 0 h 5157788"/>
              <a:gd name="connsiteX0" fmla="*/ 2711735 w 4943475"/>
              <a:gd name="connsiteY0" fmla="*/ 0 h 5157788"/>
              <a:gd name="connsiteX1" fmla="*/ 4943475 w 4943475"/>
              <a:gd name="connsiteY1" fmla="*/ 0 h 5157788"/>
              <a:gd name="connsiteX2" fmla="*/ 4943475 w 4943475"/>
              <a:gd name="connsiteY2" fmla="*/ 5157788 h 5157788"/>
              <a:gd name="connsiteX3" fmla="*/ 0 w 4943475"/>
              <a:gd name="connsiteY3" fmla="*/ 5153180 h 5157788"/>
              <a:gd name="connsiteX4" fmla="*/ 1184275 w 4943475"/>
              <a:gd name="connsiteY4" fmla="*/ 2632896 h 5157788"/>
              <a:gd name="connsiteX5" fmla="*/ 2711735 w 4943475"/>
              <a:gd name="connsiteY5" fmla="*/ 0 h 5157788"/>
              <a:gd name="connsiteX0" fmla="*/ 2711735 w 4943475"/>
              <a:gd name="connsiteY0" fmla="*/ 0 h 5157788"/>
              <a:gd name="connsiteX1" fmla="*/ 4943475 w 4943475"/>
              <a:gd name="connsiteY1" fmla="*/ 0 h 5157788"/>
              <a:gd name="connsiteX2" fmla="*/ 4943475 w 4943475"/>
              <a:gd name="connsiteY2" fmla="*/ 5157788 h 5157788"/>
              <a:gd name="connsiteX3" fmla="*/ 0 w 4943475"/>
              <a:gd name="connsiteY3" fmla="*/ 5153180 h 5157788"/>
              <a:gd name="connsiteX4" fmla="*/ 1184275 w 4943475"/>
              <a:gd name="connsiteY4" fmla="*/ 2632896 h 5157788"/>
              <a:gd name="connsiteX5" fmla="*/ 2711735 w 4943475"/>
              <a:gd name="connsiteY5" fmla="*/ 0 h 5157788"/>
              <a:gd name="connsiteX0" fmla="*/ 2711735 w 4943475"/>
              <a:gd name="connsiteY0" fmla="*/ 0 h 5157788"/>
              <a:gd name="connsiteX1" fmla="*/ 4943475 w 4943475"/>
              <a:gd name="connsiteY1" fmla="*/ 0 h 5157788"/>
              <a:gd name="connsiteX2" fmla="*/ 4943475 w 4943475"/>
              <a:gd name="connsiteY2" fmla="*/ 5157788 h 5157788"/>
              <a:gd name="connsiteX3" fmla="*/ 0 w 4943475"/>
              <a:gd name="connsiteY3" fmla="*/ 5153180 h 5157788"/>
              <a:gd name="connsiteX4" fmla="*/ 1184275 w 4943475"/>
              <a:gd name="connsiteY4" fmla="*/ 2632896 h 5157788"/>
              <a:gd name="connsiteX5" fmla="*/ 2711735 w 4943475"/>
              <a:gd name="connsiteY5" fmla="*/ 0 h 5157788"/>
              <a:gd name="connsiteX0" fmla="*/ 2711735 w 4943475"/>
              <a:gd name="connsiteY0" fmla="*/ 0 h 5157788"/>
              <a:gd name="connsiteX1" fmla="*/ 4943475 w 4943475"/>
              <a:gd name="connsiteY1" fmla="*/ 0 h 5157788"/>
              <a:gd name="connsiteX2" fmla="*/ 4943475 w 4943475"/>
              <a:gd name="connsiteY2" fmla="*/ 5157788 h 5157788"/>
              <a:gd name="connsiteX3" fmla="*/ 0 w 4943475"/>
              <a:gd name="connsiteY3" fmla="*/ 5153180 h 5157788"/>
              <a:gd name="connsiteX4" fmla="*/ 1184275 w 4943475"/>
              <a:gd name="connsiteY4" fmla="*/ 2632896 h 5157788"/>
              <a:gd name="connsiteX5" fmla="*/ 2711735 w 4943475"/>
              <a:gd name="connsiteY5" fmla="*/ 0 h 5157788"/>
              <a:gd name="connsiteX0" fmla="*/ 2711735 w 4943475"/>
              <a:gd name="connsiteY0" fmla="*/ 0 h 5157788"/>
              <a:gd name="connsiteX1" fmla="*/ 4943475 w 4943475"/>
              <a:gd name="connsiteY1" fmla="*/ 0 h 5157788"/>
              <a:gd name="connsiteX2" fmla="*/ 4943475 w 4943475"/>
              <a:gd name="connsiteY2" fmla="*/ 5157788 h 5157788"/>
              <a:gd name="connsiteX3" fmla="*/ 0 w 4943475"/>
              <a:gd name="connsiteY3" fmla="*/ 5153180 h 5157788"/>
              <a:gd name="connsiteX4" fmla="*/ 1343583 w 4943475"/>
              <a:gd name="connsiteY4" fmla="*/ 2634556 h 5157788"/>
              <a:gd name="connsiteX5" fmla="*/ 2711735 w 4943475"/>
              <a:gd name="connsiteY5" fmla="*/ 0 h 5157788"/>
              <a:gd name="connsiteX0" fmla="*/ 2711735 w 4943475"/>
              <a:gd name="connsiteY0" fmla="*/ 0 h 5157788"/>
              <a:gd name="connsiteX1" fmla="*/ 4943475 w 4943475"/>
              <a:gd name="connsiteY1" fmla="*/ 0 h 5157788"/>
              <a:gd name="connsiteX2" fmla="*/ 4943475 w 4943475"/>
              <a:gd name="connsiteY2" fmla="*/ 5157788 h 5157788"/>
              <a:gd name="connsiteX3" fmla="*/ 0 w 4943475"/>
              <a:gd name="connsiteY3" fmla="*/ 5153180 h 5157788"/>
              <a:gd name="connsiteX4" fmla="*/ 1235571 w 4943475"/>
              <a:gd name="connsiteY4" fmla="*/ 2562613 h 5157788"/>
              <a:gd name="connsiteX5" fmla="*/ 2711735 w 4943475"/>
              <a:gd name="connsiteY5" fmla="*/ 0 h 5157788"/>
              <a:gd name="connsiteX0" fmla="*/ 2711735 w 4943475"/>
              <a:gd name="connsiteY0" fmla="*/ 0 h 5157788"/>
              <a:gd name="connsiteX1" fmla="*/ 4943475 w 4943475"/>
              <a:gd name="connsiteY1" fmla="*/ 0 h 5157788"/>
              <a:gd name="connsiteX2" fmla="*/ 4943475 w 4943475"/>
              <a:gd name="connsiteY2" fmla="*/ 5157788 h 5157788"/>
              <a:gd name="connsiteX3" fmla="*/ 0 w 4943475"/>
              <a:gd name="connsiteY3" fmla="*/ 5153180 h 5157788"/>
              <a:gd name="connsiteX4" fmla="*/ 1235571 w 4943475"/>
              <a:gd name="connsiteY4" fmla="*/ 2562613 h 5157788"/>
              <a:gd name="connsiteX5" fmla="*/ 2711735 w 4943475"/>
              <a:gd name="connsiteY5" fmla="*/ 0 h 5157788"/>
              <a:gd name="connsiteX0" fmla="*/ 2711735 w 4943475"/>
              <a:gd name="connsiteY0" fmla="*/ 0 h 5157788"/>
              <a:gd name="connsiteX1" fmla="*/ 4943475 w 4943475"/>
              <a:gd name="connsiteY1" fmla="*/ 0 h 5157788"/>
              <a:gd name="connsiteX2" fmla="*/ 4943475 w 4943475"/>
              <a:gd name="connsiteY2" fmla="*/ 5157788 h 5157788"/>
              <a:gd name="connsiteX3" fmla="*/ 0 w 4943475"/>
              <a:gd name="connsiteY3" fmla="*/ 5153180 h 5157788"/>
              <a:gd name="connsiteX4" fmla="*/ 1235571 w 4943475"/>
              <a:gd name="connsiteY4" fmla="*/ 2562613 h 5157788"/>
              <a:gd name="connsiteX5" fmla="*/ 2711735 w 4943475"/>
              <a:gd name="connsiteY5" fmla="*/ 0 h 5157788"/>
              <a:gd name="connsiteX0" fmla="*/ 2711735 w 4943475"/>
              <a:gd name="connsiteY0" fmla="*/ 0 h 5157788"/>
              <a:gd name="connsiteX1" fmla="*/ 4943475 w 4943475"/>
              <a:gd name="connsiteY1" fmla="*/ 0 h 5157788"/>
              <a:gd name="connsiteX2" fmla="*/ 4943475 w 4943475"/>
              <a:gd name="connsiteY2" fmla="*/ 5157788 h 5157788"/>
              <a:gd name="connsiteX3" fmla="*/ 0 w 4943475"/>
              <a:gd name="connsiteY3" fmla="*/ 5153180 h 5157788"/>
              <a:gd name="connsiteX4" fmla="*/ 1235571 w 4943475"/>
              <a:gd name="connsiteY4" fmla="*/ 2562613 h 5157788"/>
              <a:gd name="connsiteX5" fmla="*/ 2711735 w 4943475"/>
              <a:gd name="connsiteY5" fmla="*/ 0 h 5157788"/>
              <a:gd name="connsiteX0" fmla="*/ 2711735 w 4943475"/>
              <a:gd name="connsiteY0" fmla="*/ 0 h 5157788"/>
              <a:gd name="connsiteX1" fmla="*/ 4943475 w 4943475"/>
              <a:gd name="connsiteY1" fmla="*/ 0 h 5157788"/>
              <a:gd name="connsiteX2" fmla="*/ 4943475 w 4943475"/>
              <a:gd name="connsiteY2" fmla="*/ 5157788 h 5157788"/>
              <a:gd name="connsiteX3" fmla="*/ 0 w 4943475"/>
              <a:gd name="connsiteY3" fmla="*/ 5153180 h 5157788"/>
              <a:gd name="connsiteX4" fmla="*/ 1235571 w 4943475"/>
              <a:gd name="connsiteY4" fmla="*/ 2562613 h 5157788"/>
              <a:gd name="connsiteX5" fmla="*/ 2711735 w 4943475"/>
              <a:gd name="connsiteY5" fmla="*/ 0 h 5157788"/>
              <a:gd name="connsiteX0" fmla="*/ 2675731 w 4943475"/>
              <a:gd name="connsiteY0" fmla="*/ 0 h 5157788"/>
              <a:gd name="connsiteX1" fmla="*/ 4943475 w 4943475"/>
              <a:gd name="connsiteY1" fmla="*/ 0 h 5157788"/>
              <a:gd name="connsiteX2" fmla="*/ 4943475 w 4943475"/>
              <a:gd name="connsiteY2" fmla="*/ 5157788 h 5157788"/>
              <a:gd name="connsiteX3" fmla="*/ 0 w 4943475"/>
              <a:gd name="connsiteY3" fmla="*/ 5153180 h 5157788"/>
              <a:gd name="connsiteX4" fmla="*/ 1235571 w 4943475"/>
              <a:gd name="connsiteY4" fmla="*/ 2562613 h 5157788"/>
              <a:gd name="connsiteX5" fmla="*/ 2675731 w 4943475"/>
              <a:gd name="connsiteY5" fmla="*/ 0 h 5157788"/>
              <a:gd name="connsiteX0" fmla="*/ 2675731 w 4943475"/>
              <a:gd name="connsiteY0" fmla="*/ 0 h 5157788"/>
              <a:gd name="connsiteX1" fmla="*/ 4943475 w 4943475"/>
              <a:gd name="connsiteY1" fmla="*/ 0 h 5157788"/>
              <a:gd name="connsiteX2" fmla="*/ 4943475 w 4943475"/>
              <a:gd name="connsiteY2" fmla="*/ 5157788 h 5157788"/>
              <a:gd name="connsiteX3" fmla="*/ 0 w 4943475"/>
              <a:gd name="connsiteY3" fmla="*/ 5153180 h 5157788"/>
              <a:gd name="connsiteX4" fmla="*/ 1235571 w 4943475"/>
              <a:gd name="connsiteY4" fmla="*/ 2562613 h 5157788"/>
              <a:gd name="connsiteX5" fmla="*/ 2675731 w 4943475"/>
              <a:gd name="connsiteY5" fmla="*/ 0 h 5157788"/>
              <a:gd name="connsiteX0" fmla="*/ 2711735 w 4943475"/>
              <a:gd name="connsiteY0" fmla="*/ 0 h 5157788"/>
              <a:gd name="connsiteX1" fmla="*/ 4943475 w 4943475"/>
              <a:gd name="connsiteY1" fmla="*/ 0 h 5157788"/>
              <a:gd name="connsiteX2" fmla="*/ 4943475 w 4943475"/>
              <a:gd name="connsiteY2" fmla="*/ 5157788 h 5157788"/>
              <a:gd name="connsiteX3" fmla="*/ 0 w 4943475"/>
              <a:gd name="connsiteY3" fmla="*/ 5153180 h 5157788"/>
              <a:gd name="connsiteX4" fmla="*/ 1235571 w 4943475"/>
              <a:gd name="connsiteY4" fmla="*/ 2562613 h 5157788"/>
              <a:gd name="connsiteX5" fmla="*/ 2711735 w 4943475"/>
              <a:gd name="connsiteY5" fmla="*/ 0 h 5157788"/>
              <a:gd name="connsiteX0" fmla="*/ 2711735 w 4943475"/>
              <a:gd name="connsiteY0" fmla="*/ 0 h 5157788"/>
              <a:gd name="connsiteX1" fmla="*/ 4943475 w 4943475"/>
              <a:gd name="connsiteY1" fmla="*/ 0 h 5157788"/>
              <a:gd name="connsiteX2" fmla="*/ 4943475 w 4943475"/>
              <a:gd name="connsiteY2" fmla="*/ 5157788 h 5157788"/>
              <a:gd name="connsiteX3" fmla="*/ 0 w 4943475"/>
              <a:gd name="connsiteY3" fmla="*/ 5153180 h 5157788"/>
              <a:gd name="connsiteX4" fmla="*/ 1235571 w 4943475"/>
              <a:gd name="connsiteY4" fmla="*/ 2562613 h 5157788"/>
              <a:gd name="connsiteX5" fmla="*/ 2711735 w 4943475"/>
              <a:gd name="connsiteY5" fmla="*/ 0 h 5157788"/>
              <a:gd name="connsiteX0" fmla="*/ 2711735 w 4943475"/>
              <a:gd name="connsiteY0" fmla="*/ 0 h 5157788"/>
              <a:gd name="connsiteX1" fmla="*/ 4943475 w 4943475"/>
              <a:gd name="connsiteY1" fmla="*/ 0 h 5157788"/>
              <a:gd name="connsiteX2" fmla="*/ 4943475 w 4943475"/>
              <a:gd name="connsiteY2" fmla="*/ 5157788 h 5157788"/>
              <a:gd name="connsiteX3" fmla="*/ 0 w 4943475"/>
              <a:gd name="connsiteY3" fmla="*/ 5153180 h 5157788"/>
              <a:gd name="connsiteX4" fmla="*/ 1235571 w 4943475"/>
              <a:gd name="connsiteY4" fmla="*/ 2562613 h 5157788"/>
              <a:gd name="connsiteX5" fmla="*/ 2711735 w 4943475"/>
              <a:gd name="connsiteY5" fmla="*/ 0 h 5157788"/>
              <a:gd name="connsiteX0" fmla="*/ 2719672 w 4951412"/>
              <a:gd name="connsiteY0" fmla="*/ 0 h 5157788"/>
              <a:gd name="connsiteX1" fmla="*/ 4951412 w 4951412"/>
              <a:gd name="connsiteY1" fmla="*/ 0 h 5157788"/>
              <a:gd name="connsiteX2" fmla="*/ 4951412 w 4951412"/>
              <a:gd name="connsiteY2" fmla="*/ 5157788 h 5157788"/>
              <a:gd name="connsiteX3" fmla="*/ 0 w 4951412"/>
              <a:gd name="connsiteY3" fmla="*/ 5153180 h 5157788"/>
              <a:gd name="connsiteX4" fmla="*/ 1243508 w 4951412"/>
              <a:gd name="connsiteY4" fmla="*/ 2562613 h 5157788"/>
              <a:gd name="connsiteX5" fmla="*/ 2719672 w 4951412"/>
              <a:gd name="connsiteY5" fmla="*/ 0 h 5157788"/>
              <a:gd name="connsiteX0" fmla="*/ 2706687 w 4951412"/>
              <a:gd name="connsiteY0" fmla="*/ 0 h 5157788"/>
              <a:gd name="connsiteX1" fmla="*/ 4951412 w 4951412"/>
              <a:gd name="connsiteY1" fmla="*/ 0 h 5157788"/>
              <a:gd name="connsiteX2" fmla="*/ 4951412 w 4951412"/>
              <a:gd name="connsiteY2" fmla="*/ 5157788 h 5157788"/>
              <a:gd name="connsiteX3" fmla="*/ 0 w 4951412"/>
              <a:gd name="connsiteY3" fmla="*/ 5153180 h 5157788"/>
              <a:gd name="connsiteX4" fmla="*/ 1243508 w 4951412"/>
              <a:gd name="connsiteY4" fmla="*/ 2562613 h 5157788"/>
              <a:gd name="connsiteX5" fmla="*/ 2706687 w 4951412"/>
              <a:gd name="connsiteY5" fmla="*/ 0 h 5157788"/>
              <a:gd name="connsiteX0" fmla="*/ 2706687 w 4951412"/>
              <a:gd name="connsiteY0" fmla="*/ 0 h 5157788"/>
              <a:gd name="connsiteX1" fmla="*/ 4951412 w 4951412"/>
              <a:gd name="connsiteY1" fmla="*/ 0 h 5157788"/>
              <a:gd name="connsiteX2" fmla="*/ 4951412 w 4951412"/>
              <a:gd name="connsiteY2" fmla="*/ 5157788 h 5157788"/>
              <a:gd name="connsiteX3" fmla="*/ 0 w 4951412"/>
              <a:gd name="connsiteY3" fmla="*/ 5153180 h 5157788"/>
              <a:gd name="connsiteX4" fmla="*/ 1243508 w 4951412"/>
              <a:gd name="connsiteY4" fmla="*/ 2562613 h 5157788"/>
              <a:gd name="connsiteX5" fmla="*/ 2706687 w 4951412"/>
              <a:gd name="connsiteY5" fmla="*/ 0 h 5157788"/>
              <a:gd name="connsiteX0" fmla="*/ 2706687 w 4951412"/>
              <a:gd name="connsiteY0" fmla="*/ 0 h 5157788"/>
              <a:gd name="connsiteX1" fmla="*/ 4951412 w 4951412"/>
              <a:gd name="connsiteY1" fmla="*/ 0 h 5157788"/>
              <a:gd name="connsiteX2" fmla="*/ 4951412 w 4951412"/>
              <a:gd name="connsiteY2" fmla="*/ 5157788 h 5157788"/>
              <a:gd name="connsiteX3" fmla="*/ 0 w 4951412"/>
              <a:gd name="connsiteY3" fmla="*/ 5153180 h 5157788"/>
              <a:gd name="connsiteX4" fmla="*/ 1243508 w 4951412"/>
              <a:gd name="connsiteY4" fmla="*/ 2562613 h 5157788"/>
              <a:gd name="connsiteX5" fmla="*/ 2706687 w 4951412"/>
              <a:gd name="connsiteY5" fmla="*/ 0 h 5157788"/>
              <a:gd name="connsiteX0" fmla="*/ 2706687 w 4951412"/>
              <a:gd name="connsiteY0" fmla="*/ 0 h 5157788"/>
              <a:gd name="connsiteX1" fmla="*/ 4951412 w 4951412"/>
              <a:gd name="connsiteY1" fmla="*/ 0 h 5157788"/>
              <a:gd name="connsiteX2" fmla="*/ 4951412 w 4951412"/>
              <a:gd name="connsiteY2" fmla="*/ 5157788 h 5157788"/>
              <a:gd name="connsiteX3" fmla="*/ 0 w 4951412"/>
              <a:gd name="connsiteY3" fmla="*/ 5153180 h 5157788"/>
              <a:gd name="connsiteX4" fmla="*/ 1243508 w 4951412"/>
              <a:gd name="connsiteY4" fmla="*/ 2562613 h 5157788"/>
              <a:gd name="connsiteX5" fmla="*/ 2706687 w 4951412"/>
              <a:gd name="connsiteY5" fmla="*/ 0 h 5157788"/>
              <a:gd name="connsiteX0" fmla="*/ 2706687 w 4951412"/>
              <a:gd name="connsiteY0" fmla="*/ 0 h 5157788"/>
              <a:gd name="connsiteX1" fmla="*/ 4951412 w 4951412"/>
              <a:gd name="connsiteY1" fmla="*/ 0 h 5157788"/>
              <a:gd name="connsiteX2" fmla="*/ 4951412 w 4951412"/>
              <a:gd name="connsiteY2" fmla="*/ 5157788 h 5157788"/>
              <a:gd name="connsiteX3" fmla="*/ 0 w 4951412"/>
              <a:gd name="connsiteY3" fmla="*/ 5153180 h 5157788"/>
              <a:gd name="connsiteX4" fmla="*/ 1243508 w 4951412"/>
              <a:gd name="connsiteY4" fmla="*/ 2562613 h 5157788"/>
              <a:gd name="connsiteX5" fmla="*/ 2706687 w 4951412"/>
              <a:gd name="connsiteY5" fmla="*/ 0 h 5157788"/>
              <a:gd name="connsiteX0" fmla="*/ 2706687 w 4951412"/>
              <a:gd name="connsiteY0" fmla="*/ 0 h 5157788"/>
              <a:gd name="connsiteX1" fmla="*/ 4951412 w 4951412"/>
              <a:gd name="connsiteY1" fmla="*/ 0 h 5157788"/>
              <a:gd name="connsiteX2" fmla="*/ 4951412 w 4951412"/>
              <a:gd name="connsiteY2" fmla="*/ 5157788 h 5157788"/>
              <a:gd name="connsiteX3" fmla="*/ 0 w 4951412"/>
              <a:gd name="connsiteY3" fmla="*/ 5153180 h 5157788"/>
              <a:gd name="connsiteX4" fmla="*/ 1243508 w 4951412"/>
              <a:gd name="connsiteY4" fmla="*/ 2562613 h 5157788"/>
              <a:gd name="connsiteX5" fmla="*/ 2706687 w 4951412"/>
              <a:gd name="connsiteY5" fmla="*/ 0 h 5157788"/>
              <a:gd name="connsiteX0" fmla="*/ 2706687 w 4951412"/>
              <a:gd name="connsiteY0" fmla="*/ 0 h 5157788"/>
              <a:gd name="connsiteX1" fmla="*/ 4951412 w 4951412"/>
              <a:gd name="connsiteY1" fmla="*/ 0 h 5157788"/>
              <a:gd name="connsiteX2" fmla="*/ 4951412 w 4951412"/>
              <a:gd name="connsiteY2" fmla="*/ 5157788 h 5157788"/>
              <a:gd name="connsiteX3" fmla="*/ 0 w 4951412"/>
              <a:gd name="connsiteY3" fmla="*/ 5153180 h 5157788"/>
              <a:gd name="connsiteX4" fmla="*/ 1243508 w 4951412"/>
              <a:gd name="connsiteY4" fmla="*/ 2562613 h 5157788"/>
              <a:gd name="connsiteX5" fmla="*/ 2706687 w 4951412"/>
              <a:gd name="connsiteY5" fmla="*/ 0 h 5157788"/>
              <a:gd name="connsiteX0" fmla="*/ 2706687 w 4951412"/>
              <a:gd name="connsiteY0" fmla="*/ 0 h 5157788"/>
              <a:gd name="connsiteX1" fmla="*/ 4951412 w 4951412"/>
              <a:gd name="connsiteY1" fmla="*/ 0 h 5157788"/>
              <a:gd name="connsiteX2" fmla="*/ 4951412 w 4951412"/>
              <a:gd name="connsiteY2" fmla="*/ 5157788 h 5157788"/>
              <a:gd name="connsiteX3" fmla="*/ 0 w 4951412"/>
              <a:gd name="connsiteY3" fmla="*/ 5153180 h 5157788"/>
              <a:gd name="connsiteX4" fmla="*/ 1243508 w 4951412"/>
              <a:gd name="connsiteY4" fmla="*/ 2562613 h 5157788"/>
              <a:gd name="connsiteX5" fmla="*/ 2706687 w 4951412"/>
              <a:gd name="connsiteY5" fmla="*/ 0 h 5157788"/>
              <a:gd name="connsiteX0" fmla="*/ 2706687 w 4951412"/>
              <a:gd name="connsiteY0" fmla="*/ 0 h 5157788"/>
              <a:gd name="connsiteX1" fmla="*/ 4951412 w 4951412"/>
              <a:gd name="connsiteY1" fmla="*/ 0 h 5157788"/>
              <a:gd name="connsiteX2" fmla="*/ 4951412 w 4951412"/>
              <a:gd name="connsiteY2" fmla="*/ 5157788 h 5157788"/>
              <a:gd name="connsiteX3" fmla="*/ 0 w 4951412"/>
              <a:gd name="connsiteY3" fmla="*/ 5153180 h 5157788"/>
              <a:gd name="connsiteX4" fmla="*/ 1243508 w 4951412"/>
              <a:gd name="connsiteY4" fmla="*/ 2562613 h 5157788"/>
              <a:gd name="connsiteX5" fmla="*/ 2706687 w 4951412"/>
              <a:gd name="connsiteY5" fmla="*/ 0 h 51577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51412" h="5157788">
                <a:moveTo>
                  <a:pt x="2706687" y="0"/>
                </a:moveTo>
                <a:lnTo>
                  <a:pt x="4951412" y="0"/>
                </a:lnTo>
                <a:lnTo>
                  <a:pt x="4951412" y="5157788"/>
                </a:lnTo>
                <a:lnTo>
                  <a:pt x="0" y="5153180"/>
                </a:lnTo>
                <a:cubicBezTo>
                  <a:pt x="84411" y="4542509"/>
                  <a:pt x="183041" y="4024723"/>
                  <a:pt x="1243508" y="2562613"/>
                </a:cubicBezTo>
                <a:cubicBezTo>
                  <a:pt x="1867447" y="1704780"/>
                  <a:pt x="2665955" y="709265"/>
                  <a:pt x="2706687" y="0"/>
                </a:cubicBezTo>
                <a:close/>
              </a:path>
            </a:pathLst>
          </a:custGeom>
          <a:solidFill>
            <a:srgbClr val="878787"/>
          </a:solidFill>
          <a:ln w="3175">
            <a:noFill/>
          </a:ln>
        </p:spPr>
      </p:pic>
    </p:spTree>
    <p:extLst>
      <p:ext uri="{BB962C8B-B14F-4D97-AF65-F5344CB8AC3E}">
        <p14:creationId xmlns:p14="http://schemas.microsoft.com/office/powerpoint/2010/main" val="29271105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cK 2. Slide Title"/>
          <p:cNvSpPr>
            <a:spLocks noGrp="1"/>
          </p:cNvSpPr>
          <p:nvPr>
            <p:ph type="title"/>
          </p:nvPr>
        </p:nvSpPr>
        <p:spPr bwMode="auto"/>
        <p:txBody>
          <a:bodyPr/>
          <a:lstStyle>
            <a:lvl1pPr>
              <a:defRPr>
                <a:latin typeface="+mj-lt"/>
                <a:ea typeface="Arial Unicode MS" pitchFamily="34" charset="-128"/>
                <a:cs typeface="Arial Unicode MS" pitchFamily="34" charset="-128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64763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3758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5392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20036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ags" Target="../tags/tag3.xml"/><Relationship Id="rId13" Type="http://schemas.openxmlformats.org/officeDocument/2006/relationships/tags" Target="../tags/tag8.xml"/><Relationship Id="rId18" Type="http://schemas.openxmlformats.org/officeDocument/2006/relationships/tags" Target="../tags/tag13.xml"/><Relationship Id="rId26" Type="http://schemas.openxmlformats.org/officeDocument/2006/relationships/tags" Target="../tags/tag21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16.xml"/><Relationship Id="rId7" Type="http://schemas.openxmlformats.org/officeDocument/2006/relationships/tags" Target="../tags/tag2.xml"/><Relationship Id="rId12" Type="http://schemas.openxmlformats.org/officeDocument/2006/relationships/tags" Target="../tags/tag7.xml"/><Relationship Id="rId17" Type="http://schemas.openxmlformats.org/officeDocument/2006/relationships/tags" Target="../tags/tag12.xml"/><Relationship Id="rId25" Type="http://schemas.openxmlformats.org/officeDocument/2006/relationships/tags" Target="../tags/tag20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11.xml"/><Relationship Id="rId20" Type="http://schemas.openxmlformats.org/officeDocument/2006/relationships/tags" Target="../tags/tag15.xml"/><Relationship Id="rId29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tags" Target="../tags/tag6.xml"/><Relationship Id="rId24" Type="http://schemas.openxmlformats.org/officeDocument/2006/relationships/tags" Target="../tags/tag19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10.xml"/><Relationship Id="rId23" Type="http://schemas.openxmlformats.org/officeDocument/2006/relationships/tags" Target="../tags/tag18.xml"/><Relationship Id="rId28" Type="http://schemas.openxmlformats.org/officeDocument/2006/relationships/image" Target="../media/image1.emf"/><Relationship Id="rId10" Type="http://schemas.openxmlformats.org/officeDocument/2006/relationships/tags" Target="../tags/tag5.xml"/><Relationship Id="rId19" Type="http://schemas.openxmlformats.org/officeDocument/2006/relationships/tags" Target="../tags/tag14.xml"/><Relationship Id="rId4" Type="http://schemas.openxmlformats.org/officeDocument/2006/relationships/slideLayout" Target="../slideLayouts/slideLayout4.xml"/><Relationship Id="rId9" Type="http://schemas.openxmlformats.org/officeDocument/2006/relationships/tags" Target="../tags/tag4.xml"/><Relationship Id="rId14" Type="http://schemas.openxmlformats.org/officeDocument/2006/relationships/tags" Target="../tags/tag9.xml"/><Relationship Id="rId22" Type="http://schemas.openxmlformats.org/officeDocument/2006/relationships/tags" Target="../tags/tag17.xml"/><Relationship Id="rId27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/>
          </p:cNvGraphicFramePr>
          <p:nvPr>
            <p:custDataLst>
              <p:tags r:id="rId7"/>
            </p:custDataLst>
            <p:extLst>
              <p:ext uri="{D42A27DB-BD31-4B8C-83A1-F6EECF244321}">
                <p14:modId xmlns:p14="http://schemas.microsoft.com/office/powerpoint/2010/main" val="480175446"/>
              </p:ext>
            </p:extLst>
          </p:nvPr>
        </p:nvGraphicFramePr>
        <p:xfrm>
          <a:off x="0" y="0"/>
          <a:ext cx="215979" cy="1619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7" imgW="270" imgH="270" progId="TCLayout.ActiveDocument.1">
                  <p:embed/>
                </p:oleObj>
              </mc:Choice>
              <mc:Fallback>
                <p:oleObj name="think-cell Slide" r:id="rId27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215979" cy="16197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/>
          <p:cNvSpPr/>
          <p:nvPr userDrawn="1">
            <p:custDataLst>
              <p:tags r:id="rId8"/>
            </p:custDataLst>
          </p:nvPr>
        </p:nvSpPr>
        <p:spPr>
          <a:xfrm>
            <a:off x="2" y="0"/>
            <a:ext cx="158750" cy="158750"/>
          </a:xfrm>
          <a:prstGeom prst="rect">
            <a:avLst/>
          </a:prstGeom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rtl="0"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kumimoji="0" lang="en-US" sz="1500" b="0" i="0" u="none" cap="none" baseline="0">
              <a:solidFill>
                <a:schemeClr val="bg1"/>
              </a:solidFill>
              <a:latin typeface="Arial" panose="020B0604020202020204" pitchFamily="34" charset="0"/>
              <a:ea typeface="Arial Unicode MS" panose="020B0604020202020204"/>
              <a:cs typeface="Arial Unicode MS" panose="020B0604020202020204" pitchFamily="34" charset="-128"/>
              <a:sym typeface="Arial" panose="020B0604020202020204" pitchFamily="34" charset="0"/>
            </a:endParaRPr>
          </a:p>
        </p:txBody>
      </p:sp>
      <p:sp>
        <p:nvSpPr>
          <p:cNvPr id="1036" name="Rectangle 286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25203" y="2649113"/>
            <a:ext cx="5853024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9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360252" y="524828"/>
            <a:ext cx="11471506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10" name="McK 1. On-page tracker" hidden="1"/>
          <p:cNvSpPr>
            <a:spLocks noChangeArrowheads="1"/>
          </p:cNvSpPr>
          <p:nvPr/>
        </p:nvSpPr>
        <p:spPr bwMode="auto">
          <a:xfrm>
            <a:off x="360252" y="-1025"/>
            <a:ext cx="551433" cy="138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900">
                <a:solidFill>
                  <a:srgbClr val="808080"/>
                </a:solidFill>
              </a:rPr>
              <a:t>TRACKER</a:t>
            </a:r>
          </a:p>
        </p:txBody>
      </p:sp>
      <p:sp>
        <p:nvSpPr>
          <p:cNvPr id="11" name="McK 3. Unit of measure" hidden="1"/>
          <p:cNvSpPr txBox="1">
            <a:spLocks noChangeArrowheads="1"/>
          </p:cNvSpPr>
          <p:nvPr/>
        </p:nvSpPr>
        <p:spPr bwMode="auto">
          <a:xfrm>
            <a:off x="360252" y="847209"/>
            <a:ext cx="11471506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>
                <a:solidFill>
                  <a:srgbClr val="808080"/>
                </a:solidFill>
                <a:latin typeface="Arial"/>
              </a:rPr>
              <a:t>Unit of measure</a:t>
            </a:r>
          </a:p>
        </p:txBody>
      </p:sp>
      <p:grpSp>
        <p:nvGrpSpPr>
          <p:cNvPr id="3" name="Slide Elements" hidden="1"/>
          <p:cNvGrpSpPr/>
          <p:nvPr/>
        </p:nvGrpSpPr>
        <p:grpSpPr bwMode="auto">
          <a:xfrm>
            <a:off x="360250" y="6362520"/>
            <a:ext cx="9520352" cy="324227"/>
            <a:chOff x="121488" y="6396911"/>
            <a:chExt cx="8794113" cy="324227"/>
          </a:xfrm>
        </p:grpSpPr>
        <p:sp>
          <p:nvSpPr>
            <p:cNvPr id="13" name="4. Footnote"/>
            <p:cNvSpPr txBox="1">
              <a:spLocks noChangeArrowheads="1"/>
            </p:cNvSpPr>
            <p:nvPr/>
          </p:nvSpPr>
          <p:spPr bwMode="auto">
            <a:xfrm>
              <a:off x="121488" y="6396911"/>
              <a:ext cx="8794113" cy="1154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b" anchorCtr="0">
              <a:spAutoFit/>
            </a:bodyPr>
            <a:lstStyle>
              <a:lvl1pPr marL="104775" indent="-104775" defTabSz="89535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1031875" defTabSz="8953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217613" defTabSz="89535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404938" defTabSz="89535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1792288" defTabSz="89535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2494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7066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1638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6210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750">
                  <a:solidFill>
                    <a:srgbClr val="000000"/>
                  </a:solidFill>
                  <a:latin typeface="Arial"/>
                </a:rPr>
                <a:t>1 Footnote</a:t>
              </a:r>
            </a:p>
          </p:txBody>
        </p:sp>
        <p:sp>
          <p:nvSpPr>
            <p:cNvPr id="14" name="5. Source"/>
            <p:cNvSpPr>
              <a:spLocks noChangeArrowheads="1"/>
            </p:cNvSpPr>
            <p:nvPr/>
          </p:nvSpPr>
          <p:spPr bwMode="auto">
            <a:xfrm>
              <a:off x="121488" y="6605722"/>
              <a:ext cx="8794112" cy="1154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b" anchorCtr="0">
              <a:spAutoFit/>
            </a:bodyPr>
            <a:lstStyle/>
            <a:p>
              <a:pPr marL="352432" indent="-352432" defTabSz="685159" fontAlgn="base">
                <a:spcBef>
                  <a:spcPct val="0"/>
                </a:spcBef>
                <a:spcAft>
                  <a:spcPct val="0"/>
                </a:spcAft>
                <a:tabLst>
                  <a:tab pos="356004" algn="l"/>
                </a:tabLst>
              </a:pPr>
              <a:r>
                <a:rPr lang="en-US" sz="750">
                  <a:solidFill>
                    <a:srgbClr val="000000"/>
                  </a:solidFill>
                </a:rPr>
                <a:t>Source: Source</a:t>
              </a:r>
            </a:p>
          </p:txBody>
        </p:sp>
      </p:grpSp>
      <p:grpSp>
        <p:nvGrpSpPr>
          <p:cNvPr id="15" name="ACET" hidden="1"/>
          <p:cNvGrpSpPr>
            <a:grpSpLocks/>
          </p:cNvGrpSpPr>
          <p:nvPr/>
        </p:nvGrpSpPr>
        <p:grpSpPr bwMode="auto">
          <a:xfrm>
            <a:off x="3225203" y="2220268"/>
            <a:ext cx="5853024" cy="387119"/>
            <a:chOff x="915" y="791"/>
            <a:chExt cx="2686" cy="239"/>
          </a:xfrm>
        </p:grpSpPr>
        <p:cxnSp>
          <p:nvCxnSpPr>
            <p:cNvPr id="16" name="AutoShape 249"/>
            <p:cNvCxnSpPr>
              <a:cxnSpLocks noChangeShapeType="1"/>
              <a:stCxn id="17" idx="4"/>
              <a:endCxn id="17" idx="6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7" name="AutoShape 250"/>
            <p:cNvSpPr>
              <a:spLocks noChangeArrowheads="1"/>
            </p:cNvSpPr>
            <p:nvPr/>
          </p:nvSpPr>
          <p:spPr bwMode="auto">
            <a:xfrm>
              <a:off x="915" y="791"/>
              <a:ext cx="2686" cy="239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8288" anchor="b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>
                  <a:solidFill>
                    <a:srgbClr val="000000"/>
                  </a:solidFill>
                </a:rPr>
                <a:t>Title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>
                  <a:solidFill>
                    <a:srgbClr val="808080"/>
                  </a:solidFill>
                </a:rPr>
                <a:t>Unit of measure</a:t>
              </a:r>
            </a:p>
          </p:txBody>
        </p:sp>
      </p:grpSp>
      <p:grpSp>
        <p:nvGrpSpPr>
          <p:cNvPr id="24" name="LegendBoxes" hidden="1"/>
          <p:cNvGrpSpPr>
            <a:grpSpLocks/>
          </p:cNvGrpSpPr>
          <p:nvPr/>
        </p:nvGrpSpPr>
        <p:grpSpPr bwMode="auto">
          <a:xfrm>
            <a:off x="10813652" y="489178"/>
            <a:ext cx="723901" cy="984251"/>
            <a:chOff x="4936" y="176"/>
            <a:chExt cx="342" cy="620"/>
          </a:xfrm>
        </p:grpSpPr>
        <p:sp>
          <p:nvSpPr>
            <p:cNvPr id="25" name="Legend1"/>
            <p:cNvSpPr>
              <a:spLocks noChangeArrowheads="1"/>
            </p:cNvSpPr>
            <p:nvPr/>
          </p:nvSpPr>
          <p:spPr bwMode="auto">
            <a:xfrm>
              <a:off x="5096" y="176"/>
              <a:ext cx="182" cy="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671526" fontAlgn="base">
                <a:spcBef>
                  <a:spcPct val="0"/>
                </a:spcBef>
                <a:spcAft>
                  <a:spcPct val="0"/>
                </a:spcAft>
                <a:buClr>
                  <a:srgbClr val="95D600"/>
                </a:buClr>
              </a:pPr>
              <a:r>
                <a:rPr lang="en-US" sz="90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26" name="LegendRectangle1"/>
            <p:cNvSpPr>
              <a:spLocks noChangeArrowheads="1"/>
            </p:cNvSpPr>
            <p:nvPr/>
          </p:nvSpPr>
          <p:spPr bwMode="auto">
            <a:xfrm>
              <a:off x="4936" y="183"/>
              <a:ext cx="104" cy="10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900">
                <a:solidFill>
                  <a:srgbClr val="000000"/>
                </a:solidFill>
              </a:endParaRPr>
            </a:p>
          </p:txBody>
        </p:sp>
        <p:sp>
          <p:nvSpPr>
            <p:cNvPr id="27" name="Legend2"/>
            <p:cNvSpPr>
              <a:spLocks noChangeArrowheads="1"/>
            </p:cNvSpPr>
            <p:nvPr/>
          </p:nvSpPr>
          <p:spPr bwMode="auto">
            <a:xfrm>
              <a:off x="5096" y="346"/>
              <a:ext cx="182" cy="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671526" fontAlgn="base">
                <a:spcBef>
                  <a:spcPct val="0"/>
                </a:spcBef>
                <a:spcAft>
                  <a:spcPct val="0"/>
                </a:spcAft>
                <a:buClr>
                  <a:srgbClr val="95D600"/>
                </a:buClr>
              </a:pPr>
              <a:r>
                <a:rPr lang="en-US" sz="90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28" name="LegendRectangle2"/>
            <p:cNvSpPr>
              <a:spLocks noChangeArrowheads="1"/>
            </p:cNvSpPr>
            <p:nvPr/>
          </p:nvSpPr>
          <p:spPr bwMode="auto">
            <a:xfrm>
              <a:off x="4936" y="353"/>
              <a:ext cx="104" cy="101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900">
                <a:solidFill>
                  <a:srgbClr val="000000"/>
                </a:solidFill>
              </a:endParaRPr>
            </a:p>
          </p:txBody>
        </p:sp>
        <p:sp>
          <p:nvSpPr>
            <p:cNvPr id="29" name="Legend3"/>
            <p:cNvSpPr>
              <a:spLocks noChangeArrowheads="1"/>
            </p:cNvSpPr>
            <p:nvPr/>
          </p:nvSpPr>
          <p:spPr bwMode="auto">
            <a:xfrm>
              <a:off x="5096" y="517"/>
              <a:ext cx="182" cy="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671526" fontAlgn="base">
                <a:spcBef>
                  <a:spcPct val="0"/>
                </a:spcBef>
                <a:spcAft>
                  <a:spcPct val="0"/>
                </a:spcAft>
                <a:buClr>
                  <a:srgbClr val="95D600"/>
                </a:buClr>
              </a:pPr>
              <a:r>
                <a:rPr lang="en-US" sz="90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30" name="LegendRectangle3"/>
            <p:cNvSpPr>
              <a:spLocks noChangeArrowheads="1"/>
            </p:cNvSpPr>
            <p:nvPr/>
          </p:nvSpPr>
          <p:spPr bwMode="auto">
            <a:xfrm>
              <a:off x="4936" y="524"/>
              <a:ext cx="104" cy="101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900">
                <a:solidFill>
                  <a:srgbClr val="000000"/>
                </a:solidFill>
              </a:endParaRPr>
            </a:p>
          </p:txBody>
        </p:sp>
        <p:sp>
          <p:nvSpPr>
            <p:cNvPr id="31" name="Legend4"/>
            <p:cNvSpPr>
              <a:spLocks noChangeArrowheads="1"/>
            </p:cNvSpPr>
            <p:nvPr/>
          </p:nvSpPr>
          <p:spPr bwMode="auto">
            <a:xfrm>
              <a:off x="5096" y="688"/>
              <a:ext cx="182" cy="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671526" fontAlgn="base">
                <a:spcBef>
                  <a:spcPct val="0"/>
                </a:spcBef>
                <a:spcAft>
                  <a:spcPct val="0"/>
                </a:spcAft>
                <a:buClr>
                  <a:srgbClr val="95D600"/>
                </a:buClr>
              </a:pPr>
              <a:r>
                <a:rPr lang="en-US" sz="90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32" name="LegendRectangle4"/>
            <p:cNvSpPr>
              <a:spLocks noChangeArrowheads="1"/>
            </p:cNvSpPr>
            <p:nvPr/>
          </p:nvSpPr>
          <p:spPr bwMode="auto">
            <a:xfrm>
              <a:off x="4936" y="695"/>
              <a:ext cx="104" cy="101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900">
                <a:solidFill>
                  <a:srgbClr val="000000"/>
                </a:solidFill>
              </a:endParaRPr>
            </a:p>
          </p:txBody>
        </p:sp>
      </p:grpSp>
      <p:grpSp>
        <p:nvGrpSpPr>
          <p:cNvPr id="33" name="LegendLines" hidden="1"/>
          <p:cNvGrpSpPr>
            <a:grpSpLocks/>
          </p:cNvGrpSpPr>
          <p:nvPr/>
        </p:nvGrpSpPr>
        <p:grpSpPr bwMode="auto">
          <a:xfrm>
            <a:off x="10403006" y="489178"/>
            <a:ext cx="1134535" cy="684213"/>
            <a:chOff x="4750" y="176"/>
            <a:chExt cx="536" cy="431"/>
          </a:xfrm>
        </p:grpSpPr>
        <p:sp>
          <p:nvSpPr>
            <p:cNvPr id="34" name="LineLegend1"/>
            <p:cNvSpPr>
              <a:spLocks noChangeShapeType="1"/>
            </p:cNvSpPr>
            <p:nvPr/>
          </p:nvSpPr>
          <p:spPr bwMode="auto">
            <a:xfrm>
              <a:off x="4750" y="233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900">
                <a:solidFill>
                  <a:srgbClr val="000000"/>
                </a:solidFill>
              </a:endParaRPr>
            </a:p>
          </p:txBody>
        </p:sp>
        <p:sp>
          <p:nvSpPr>
            <p:cNvPr id="35" name="LineLegend2"/>
            <p:cNvSpPr>
              <a:spLocks noChangeShapeType="1"/>
            </p:cNvSpPr>
            <p:nvPr/>
          </p:nvSpPr>
          <p:spPr bwMode="auto">
            <a:xfrm>
              <a:off x="4750" y="402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900">
                <a:solidFill>
                  <a:srgbClr val="000000"/>
                </a:solidFill>
              </a:endParaRPr>
            </a:p>
          </p:txBody>
        </p:sp>
        <p:sp>
          <p:nvSpPr>
            <p:cNvPr id="36" name="LineLegend3"/>
            <p:cNvSpPr>
              <a:spLocks noChangeShapeType="1"/>
            </p:cNvSpPr>
            <p:nvPr/>
          </p:nvSpPr>
          <p:spPr bwMode="auto">
            <a:xfrm>
              <a:off x="4750" y="577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900">
                <a:solidFill>
                  <a:srgbClr val="000000"/>
                </a:solidFill>
              </a:endParaRPr>
            </a:p>
          </p:txBody>
        </p:sp>
        <p:sp>
          <p:nvSpPr>
            <p:cNvPr id="37" name="Legend1"/>
            <p:cNvSpPr>
              <a:spLocks noChangeArrowheads="1"/>
            </p:cNvSpPr>
            <p:nvPr/>
          </p:nvSpPr>
          <p:spPr bwMode="auto">
            <a:xfrm>
              <a:off x="5104" y="176"/>
              <a:ext cx="182" cy="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671526" fontAlgn="base">
                <a:spcBef>
                  <a:spcPct val="0"/>
                </a:spcBef>
                <a:spcAft>
                  <a:spcPct val="0"/>
                </a:spcAft>
                <a:buClr>
                  <a:srgbClr val="95D600"/>
                </a:buClr>
              </a:pPr>
              <a:r>
                <a:rPr lang="en-US" sz="90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38" name="Legend2"/>
            <p:cNvSpPr>
              <a:spLocks noChangeArrowheads="1"/>
            </p:cNvSpPr>
            <p:nvPr/>
          </p:nvSpPr>
          <p:spPr bwMode="auto">
            <a:xfrm>
              <a:off x="5104" y="344"/>
              <a:ext cx="182" cy="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671526" fontAlgn="base">
                <a:spcBef>
                  <a:spcPct val="0"/>
                </a:spcBef>
                <a:spcAft>
                  <a:spcPct val="0"/>
                </a:spcAft>
                <a:buClr>
                  <a:srgbClr val="95D600"/>
                </a:buClr>
              </a:pPr>
              <a:r>
                <a:rPr lang="en-US" sz="90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39" name="Legend3"/>
            <p:cNvSpPr>
              <a:spLocks noChangeArrowheads="1"/>
            </p:cNvSpPr>
            <p:nvPr/>
          </p:nvSpPr>
          <p:spPr bwMode="auto">
            <a:xfrm>
              <a:off x="5104" y="520"/>
              <a:ext cx="182" cy="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671526" fontAlgn="base">
                <a:spcBef>
                  <a:spcPct val="0"/>
                </a:spcBef>
                <a:spcAft>
                  <a:spcPct val="0"/>
                </a:spcAft>
                <a:buClr>
                  <a:srgbClr val="95D600"/>
                </a:buClr>
              </a:pPr>
              <a:r>
                <a:rPr lang="en-US" sz="900">
                  <a:solidFill>
                    <a:srgbClr val="000000"/>
                  </a:solidFill>
                </a:rPr>
                <a:t>Legend</a:t>
              </a:r>
            </a:p>
          </p:txBody>
        </p:sp>
      </p:grpSp>
      <p:grpSp>
        <p:nvGrpSpPr>
          <p:cNvPr id="40" name="McKSticker" hidden="1"/>
          <p:cNvGrpSpPr/>
          <p:nvPr/>
        </p:nvGrpSpPr>
        <p:grpSpPr bwMode="auto">
          <a:xfrm>
            <a:off x="11021778" y="489176"/>
            <a:ext cx="809964" cy="166199"/>
            <a:chOff x="8133302" y="285750"/>
            <a:chExt cx="607473" cy="166199"/>
          </a:xfrm>
        </p:grpSpPr>
        <p:sp>
          <p:nvSpPr>
            <p:cNvPr id="41" name="StickerRectangle"/>
            <p:cNvSpPr>
              <a:spLocks noChangeArrowheads="1"/>
            </p:cNvSpPr>
            <p:nvPr/>
          </p:nvSpPr>
          <p:spPr bwMode="auto">
            <a:xfrm>
              <a:off x="8133302" y="285750"/>
              <a:ext cx="607473" cy="166199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7432" tIns="0" rIns="0" bIns="27432">
              <a:spAutoFit/>
            </a:bodyPr>
            <a:lstStyle/>
            <a:p>
              <a:pPr algn="r" defTabSz="671526" fontAlgn="base">
                <a:spcBef>
                  <a:spcPct val="0"/>
                </a:spcBef>
                <a:spcAft>
                  <a:spcPct val="0"/>
                </a:spcAft>
                <a:buClr>
                  <a:srgbClr val="95D600"/>
                </a:buClr>
              </a:pPr>
              <a:r>
                <a:rPr lang="en-US" sz="900">
                  <a:solidFill>
                    <a:srgbClr val="808080"/>
                  </a:solidFill>
                </a:rPr>
                <a:t>PRELIMINARY</a:t>
              </a:r>
            </a:p>
          </p:txBody>
        </p:sp>
        <p:cxnSp>
          <p:nvCxnSpPr>
            <p:cNvPr id="42" name="AutoShape 31"/>
            <p:cNvCxnSpPr>
              <a:cxnSpLocks noChangeShapeType="1"/>
              <a:stCxn id="41" idx="2"/>
              <a:endCxn id="41" idx="4"/>
            </p:cNvCxnSpPr>
            <p:nvPr/>
          </p:nvCxnSpPr>
          <p:spPr bwMode="auto">
            <a:xfrm>
              <a:off x="8133302" y="285750"/>
              <a:ext cx="0" cy="166199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3" name="AutoShape 32"/>
            <p:cNvCxnSpPr>
              <a:cxnSpLocks noChangeShapeType="1"/>
              <a:stCxn id="41" idx="4"/>
              <a:endCxn id="41" idx="6"/>
            </p:cNvCxnSpPr>
            <p:nvPr/>
          </p:nvCxnSpPr>
          <p:spPr bwMode="auto">
            <a:xfrm>
              <a:off x="8133302" y="451949"/>
              <a:ext cx="607473" cy="0"/>
            </a:xfrm>
            <a:prstGeom prst="straightConnector1">
              <a:avLst/>
            </a:prstGeom>
            <a:noFill/>
            <a:ln w="2540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44" name="LegendMoons" hidden="1"/>
          <p:cNvGrpSpPr/>
          <p:nvPr/>
        </p:nvGrpSpPr>
        <p:grpSpPr bwMode="auto">
          <a:xfrm>
            <a:off x="10724518" y="489174"/>
            <a:ext cx="812288" cy="1306516"/>
            <a:chOff x="6655594" y="273840"/>
            <a:chExt cx="609215" cy="1306516"/>
          </a:xfrm>
        </p:grpSpPr>
        <p:grpSp>
          <p:nvGrpSpPr>
            <p:cNvPr id="45" name="MoonLegend1"/>
            <p:cNvGrpSpPr>
              <a:grpSpLocks noChangeAspect="1"/>
            </p:cNvGrpSpPr>
            <p:nvPr>
              <p:custDataLst>
                <p:tags r:id="rId12"/>
              </p:custDataLst>
            </p:nvPr>
          </p:nvGrpSpPr>
          <p:grpSpPr bwMode="auto">
            <a:xfrm>
              <a:off x="6655594" y="273840"/>
              <a:ext cx="209550" cy="209551"/>
              <a:chOff x="4533" y="183"/>
              <a:chExt cx="144" cy="144"/>
            </a:xfrm>
          </p:grpSpPr>
          <p:sp>
            <p:nvSpPr>
              <p:cNvPr id="63" name="Oval 38"/>
              <p:cNvSpPr>
                <a:spLocks noChangeAspect="1" noChangeArrowheads="1"/>
              </p:cNvSpPr>
              <p:nvPr>
                <p:custDataLst>
                  <p:tags r:id="rId25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900">
                  <a:solidFill>
                    <a:srgbClr val="000000"/>
                  </a:solidFill>
                </a:endParaRPr>
              </a:p>
            </p:txBody>
          </p:sp>
          <p:sp>
            <p:nvSpPr>
              <p:cNvPr id="64" name="Arc 39"/>
              <p:cNvSpPr>
                <a:spLocks noChangeAspect="1"/>
              </p:cNvSpPr>
              <p:nvPr>
                <p:custDataLst>
                  <p:tags r:id="rId26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90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46" name="MoonLegend2"/>
            <p:cNvGrpSpPr>
              <a:grpSpLocks noChangeAspect="1"/>
            </p:cNvGrpSpPr>
            <p:nvPr>
              <p:custDataLst>
                <p:tags r:id="rId13"/>
              </p:custDataLst>
            </p:nvPr>
          </p:nvGrpSpPr>
          <p:grpSpPr bwMode="auto">
            <a:xfrm>
              <a:off x="6655594" y="548081"/>
              <a:ext cx="209550" cy="209551"/>
              <a:chOff x="1694" y="2044"/>
              <a:chExt cx="160" cy="160"/>
            </a:xfrm>
          </p:grpSpPr>
          <p:sp>
            <p:nvSpPr>
              <p:cNvPr id="61" name="Oval 41"/>
              <p:cNvSpPr>
                <a:spLocks noChangeAspect="1" noChangeArrowheads="1"/>
              </p:cNvSpPr>
              <p:nvPr>
                <p:custDataLst>
                  <p:tags r:id="rId23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900">
                  <a:solidFill>
                    <a:srgbClr val="000000"/>
                  </a:solidFill>
                </a:endParaRPr>
              </a:p>
            </p:txBody>
          </p:sp>
          <p:sp>
            <p:nvSpPr>
              <p:cNvPr id="62" name="Arc 42"/>
              <p:cNvSpPr>
                <a:spLocks noChangeAspect="1"/>
              </p:cNvSpPr>
              <p:nvPr>
                <p:custDataLst>
                  <p:tags r:id="rId24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arc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90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47" name="MoonLegend4"/>
            <p:cNvGrpSpPr>
              <a:grpSpLocks noChangeAspect="1"/>
            </p:cNvGrpSpPr>
            <p:nvPr>
              <p:custDataLst>
                <p:tags r:id="rId14"/>
              </p:custDataLst>
            </p:nvPr>
          </p:nvGrpSpPr>
          <p:grpSpPr bwMode="auto">
            <a:xfrm>
              <a:off x="6655594" y="1096563"/>
              <a:ext cx="209550" cy="209551"/>
              <a:chOff x="4495" y="1198"/>
              <a:chExt cx="160" cy="160"/>
            </a:xfrm>
          </p:grpSpPr>
          <p:sp>
            <p:nvSpPr>
              <p:cNvPr id="59" name="Oval 47"/>
              <p:cNvSpPr>
                <a:spLocks noChangeAspect="1" noChangeArrowheads="1"/>
              </p:cNvSpPr>
              <p:nvPr>
                <p:custDataLst>
                  <p:tags r:id="rId21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900">
                  <a:solidFill>
                    <a:srgbClr val="000000"/>
                  </a:solidFill>
                </a:endParaRPr>
              </a:p>
            </p:txBody>
          </p:sp>
          <p:sp>
            <p:nvSpPr>
              <p:cNvPr id="60" name="Arc 48"/>
              <p:cNvSpPr>
                <a:spLocks noChangeAspect="1"/>
              </p:cNvSpPr>
              <p:nvPr>
                <p:custDataLst>
                  <p:tags r:id="rId22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10800000"/>
                </a:avLst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90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48" name="MoonLegend5"/>
            <p:cNvGrpSpPr>
              <a:grpSpLocks noChangeAspect="1"/>
            </p:cNvGrpSpPr>
            <p:nvPr>
              <p:custDataLst>
                <p:tags r:id="rId15"/>
              </p:custDataLst>
            </p:nvPr>
          </p:nvGrpSpPr>
          <p:grpSpPr bwMode="auto">
            <a:xfrm>
              <a:off x="6655594" y="1370805"/>
              <a:ext cx="209550" cy="209551"/>
              <a:chOff x="4495" y="1440"/>
              <a:chExt cx="160" cy="160"/>
            </a:xfrm>
          </p:grpSpPr>
          <p:sp>
            <p:nvSpPr>
              <p:cNvPr id="57" name="Oval 50"/>
              <p:cNvSpPr>
                <a:spLocks noChangeAspect="1" noChangeArrowheads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900">
                  <a:solidFill>
                    <a:srgbClr val="000000"/>
                  </a:solidFill>
                </a:endParaRPr>
              </a:p>
            </p:txBody>
          </p:sp>
          <p:sp>
            <p:nvSpPr>
              <p:cNvPr id="58" name="Oval 51"/>
              <p:cNvSpPr>
                <a:spLocks noChangeAspect="1" noChangeArrowheads="1"/>
              </p:cNvSpPr>
              <p:nvPr>
                <p:custDataLst>
                  <p:tags r:id="rId20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arc">
                <a:avLst>
                  <a:gd name="adj1" fmla="val 16200000"/>
                  <a:gd name="adj2" fmla="val 16200000"/>
                </a:avLst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90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49" name="Legend1"/>
            <p:cNvSpPr>
              <a:spLocks noChangeArrowheads="1"/>
            </p:cNvSpPr>
            <p:nvPr/>
          </p:nvSpPr>
          <p:spPr bwMode="auto">
            <a:xfrm>
              <a:off x="6976269" y="286540"/>
              <a:ext cx="288540" cy="1384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671526" fontAlgn="base">
                <a:spcBef>
                  <a:spcPct val="0"/>
                </a:spcBef>
                <a:spcAft>
                  <a:spcPct val="0"/>
                </a:spcAft>
                <a:buClr>
                  <a:srgbClr val="95D600"/>
                </a:buClr>
              </a:pPr>
              <a:r>
                <a:rPr lang="en-US" sz="90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50" name="Legend2"/>
            <p:cNvSpPr>
              <a:spLocks noChangeArrowheads="1"/>
            </p:cNvSpPr>
            <p:nvPr/>
          </p:nvSpPr>
          <p:spPr bwMode="auto">
            <a:xfrm>
              <a:off x="6976269" y="561178"/>
              <a:ext cx="288540" cy="1384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671526" fontAlgn="base">
                <a:spcBef>
                  <a:spcPct val="0"/>
                </a:spcBef>
                <a:spcAft>
                  <a:spcPct val="0"/>
                </a:spcAft>
                <a:buClr>
                  <a:srgbClr val="95D600"/>
                </a:buClr>
              </a:pPr>
              <a:r>
                <a:rPr lang="en-US" sz="90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51" name="Legend3"/>
            <p:cNvSpPr>
              <a:spLocks noChangeArrowheads="1"/>
            </p:cNvSpPr>
            <p:nvPr/>
          </p:nvSpPr>
          <p:spPr bwMode="auto">
            <a:xfrm>
              <a:off x="6976269" y="835817"/>
              <a:ext cx="288540" cy="1384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671526" fontAlgn="base">
                <a:spcBef>
                  <a:spcPct val="0"/>
                </a:spcBef>
                <a:spcAft>
                  <a:spcPct val="0"/>
                </a:spcAft>
                <a:buClr>
                  <a:srgbClr val="95D600"/>
                </a:buClr>
              </a:pPr>
              <a:r>
                <a:rPr lang="en-US" sz="90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52" name="Legend4"/>
            <p:cNvSpPr>
              <a:spLocks noChangeArrowheads="1"/>
            </p:cNvSpPr>
            <p:nvPr/>
          </p:nvSpPr>
          <p:spPr bwMode="auto">
            <a:xfrm>
              <a:off x="6976269" y="1107280"/>
              <a:ext cx="288540" cy="1384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671526" fontAlgn="base">
                <a:spcBef>
                  <a:spcPct val="0"/>
                </a:spcBef>
                <a:spcAft>
                  <a:spcPct val="0"/>
                </a:spcAft>
                <a:buClr>
                  <a:srgbClr val="95D600"/>
                </a:buClr>
              </a:pPr>
              <a:r>
                <a:rPr lang="en-US" sz="90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53" name="Legend5"/>
            <p:cNvSpPr>
              <a:spLocks noChangeArrowheads="1"/>
            </p:cNvSpPr>
            <p:nvPr/>
          </p:nvSpPr>
          <p:spPr bwMode="auto">
            <a:xfrm>
              <a:off x="6976269" y="1383505"/>
              <a:ext cx="288540" cy="1384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671526" fontAlgn="base">
                <a:spcBef>
                  <a:spcPct val="0"/>
                </a:spcBef>
                <a:spcAft>
                  <a:spcPct val="0"/>
                </a:spcAft>
                <a:buClr>
                  <a:srgbClr val="95D600"/>
                </a:buClr>
              </a:pPr>
              <a:r>
                <a:rPr lang="en-US" sz="900">
                  <a:solidFill>
                    <a:srgbClr val="000000"/>
                  </a:solidFill>
                </a:rPr>
                <a:t>Legend</a:t>
              </a:r>
            </a:p>
          </p:txBody>
        </p:sp>
        <p:grpSp>
          <p:nvGrpSpPr>
            <p:cNvPr id="54" name="MoonLegend3"/>
            <p:cNvGrpSpPr>
              <a:grpSpLocks noChangeAspect="1"/>
            </p:cNvGrpSpPr>
            <p:nvPr>
              <p:custDataLst>
                <p:tags r:id="rId16"/>
              </p:custDataLst>
            </p:nvPr>
          </p:nvGrpSpPr>
          <p:grpSpPr bwMode="auto">
            <a:xfrm>
              <a:off x="6655594" y="822322"/>
              <a:ext cx="209550" cy="209551"/>
              <a:chOff x="4495" y="1198"/>
              <a:chExt cx="160" cy="160"/>
            </a:xfrm>
          </p:grpSpPr>
          <p:sp>
            <p:nvSpPr>
              <p:cNvPr id="55" name="Oval 47"/>
              <p:cNvSpPr>
                <a:spLocks noChangeAspect="1" noChangeArrowheads="1"/>
              </p:cNvSpPr>
              <p:nvPr>
                <p:custDataLst>
                  <p:tags r:id="rId17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900">
                  <a:solidFill>
                    <a:srgbClr val="000000"/>
                  </a:solidFill>
                </a:endParaRPr>
              </a:p>
            </p:txBody>
          </p:sp>
          <p:sp>
            <p:nvSpPr>
              <p:cNvPr id="56" name="Arc 48"/>
              <p:cNvSpPr>
                <a:spLocks noChangeAspect="1"/>
              </p:cNvSpPr>
              <p:nvPr>
                <p:custDataLst>
                  <p:tags r:id="rId18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90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66" name="Slide Number"/>
          <p:cNvSpPr txBox="1">
            <a:spLocks/>
          </p:cNvSpPr>
          <p:nvPr/>
        </p:nvSpPr>
        <p:spPr bwMode="auto">
          <a:xfrm>
            <a:off x="11823191" y="6565552"/>
            <a:ext cx="105799" cy="103875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42C328C1-A84F-4A39-A664-DBA00541A8C6}" type="slidenum">
              <a:rPr lang="en-US" sz="675" smtClean="0">
                <a:solidFill>
                  <a:srgbClr val="000000"/>
                </a:solidFill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675">
              <a:solidFill>
                <a:srgbClr val="000000"/>
              </a:solidFill>
            </a:endParaRPr>
          </a:p>
        </p:txBody>
      </p:sp>
      <p:grpSp>
        <p:nvGrpSpPr>
          <p:cNvPr id="67" name="McK Moon" hidden="1"/>
          <p:cNvGrpSpPr>
            <a:grpSpLocks noChangeAspect="1"/>
          </p:cNvGrpSpPr>
          <p:nvPr>
            <p:custDataLst>
              <p:tags r:id="rId9"/>
            </p:custDataLst>
          </p:nvPr>
        </p:nvGrpSpPr>
        <p:grpSpPr bwMode="auto">
          <a:xfrm>
            <a:off x="10724513" y="2274832"/>
            <a:ext cx="338667" cy="254000"/>
            <a:chOff x="1600" y="1600"/>
            <a:chExt cx="160" cy="160"/>
          </a:xfrm>
        </p:grpSpPr>
        <p:sp>
          <p:nvSpPr>
            <p:cNvPr id="68" name="Oval 90"/>
            <p:cNvSpPr>
              <a:spLocks noChangeAspect="1"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1600" y="1600"/>
              <a:ext cx="160" cy="16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accent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solidFill>
                  <a:srgbClr val="000000"/>
                </a:solidFill>
              </a:endParaRPr>
            </a:p>
          </p:txBody>
        </p:sp>
        <p:sp>
          <p:nvSpPr>
            <p:cNvPr id="69" name="Arc 91"/>
            <p:cNvSpPr>
              <a:spLocks noChangeAspect="1"/>
            </p:cNvSpPr>
            <p:nvPr>
              <p:custDataLst>
                <p:tags r:id="rId11"/>
              </p:custDataLst>
            </p:nvPr>
          </p:nvSpPr>
          <p:spPr bwMode="auto">
            <a:xfrm>
              <a:off x="1600" y="1600"/>
              <a:ext cx="160" cy="160"/>
            </a:xfrm>
            <a:prstGeom prst="arc">
              <a:avLst/>
            </a:prstGeom>
            <a:solidFill>
              <a:schemeClr val="accent1"/>
            </a:solidFill>
            <a:ln w="9525">
              <a:solidFill>
                <a:schemeClr val="accent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solidFill>
                  <a:srgbClr val="000000"/>
                </a:solidFill>
              </a:endParaRPr>
            </a:p>
          </p:txBody>
        </p:sp>
      </p:grpSp>
      <p:sp>
        <p:nvSpPr>
          <p:cNvPr id="71" name="Rectangle 70"/>
          <p:cNvSpPr/>
          <p:nvPr/>
        </p:nvSpPr>
        <p:spPr bwMode="auto">
          <a:xfrm>
            <a:off x="360249" y="788830"/>
            <a:ext cx="2111557" cy="25200"/>
          </a:xfrm>
          <a:prstGeom prst="rect">
            <a:avLst/>
          </a:prstGeom>
          <a:solidFill>
            <a:srgbClr val="95D600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en-US" sz="1350" kern="0">
              <a:solidFill>
                <a:sysClr val="window" lastClr="FFFFFF"/>
              </a:solidFill>
            </a:endParaRPr>
          </a:p>
        </p:txBody>
      </p:sp>
      <p:pic>
        <p:nvPicPr>
          <p:cNvPr id="70" name="Image 12" descr="Logo_suite_50x30.png"/>
          <p:cNvPicPr>
            <a:picLocks noChangeAspect="1"/>
          </p:cNvPicPr>
          <p:nvPr/>
        </p:nvPicPr>
        <p:blipFill rotWithShape="1">
          <a:blip r:embed="rId29" cstate="print"/>
          <a:srcRect l="10380" t="40368" r="25400" b="16785"/>
          <a:stretch/>
        </p:blipFill>
        <p:spPr bwMode="auto">
          <a:xfrm>
            <a:off x="10041133" y="6305736"/>
            <a:ext cx="1541270" cy="461963"/>
          </a:xfrm>
          <a:prstGeom prst="rect">
            <a:avLst/>
          </a:prstGeom>
        </p:spPr>
      </p:pic>
      <p:sp>
        <p:nvSpPr>
          <p:cNvPr id="72" name="Rectangle 71"/>
          <p:cNvSpPr/>
          <p:nvPr/>
        </p:nvSpPr>
        <p:spPr bwMode="auto">
          <a:xfrm>
            <a:off x="10080444" y="6199978"/>
            <a:ext cx="2111557" cy="25200"/>
          </a:xfrm>
          <a:prstGeom prst="rect">
            <a:avLst/>
          </a:prstGeom>
          <a:solidFill>
            <a:srgbClr val="95D600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en-US" sz="1350" kern="0">
              <a:solidFill>
                <a:sysClr val="window" lastClr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5238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hdr="0" dt="0"/>
  <p:txStyles>
    <p:titleStyle>
      <a:lvl1pPr algn="l" defTabSz="685159" rtl="0" eaLnBrk="1" fontAlgn="base" hangingPunct="1">
        <a:spcBef>
          <a:spcPct val="0"/>
        </a:spcBef>
        <a:spcAft>
          <a:spcPct val="0"/>
        </a:spcAft>
        <a:tabLst>
          <a:tab pos="206519" algn="l"/>
        </a:tabLst>
        <a:defRPr sz="1500" b="0" cap="none" baseline="0">
          <a:solidFill>
            <a:schemeClr val="accent1"/>
          </a:solidFill>
          <a:latin typeface="+mj-lt"/>
          <a:ea typeface="Arial Unicode MS" pitchFamily="34" charset="-128"/>
          <a:cs typeface="Arial Unicode MS" pitchFamily="34" charset="-128"/>
        </a:defRPr>
      </a:lvl1pPr>
      <a:lvl2pPr algn="l" defTabSz="685159" rtl="0" eaLnBrk="1" fontAlgn="base" hangingPunct="1">
        <a:spcBef>
          <a:spcPct val="0"/>
        </a:spcBef>
        <a:spcAft>
          <a:spcPct val="0"/>
        </a:spcAft>
        <a:defRPr sz="1425" b="1">
          <a:solidFill>
            <a:schemeClr val="tx2"/>
          </a:solidFill>
          <a:latin typeface="Arial" charset="0"/>
        </a:defRPr>
      </a:lvl2pPr>
      <a:lvl3pPr algn="l" defTabSz="685159" rtl="0" eaLnBrk="1" fontAlgn="base" hangingPunct="1">
        <a:spcBef>
          <a:spcPct val="0"/>
        </a:spcBef>
        <a:spcAft>
          <a:spcPct val="0"/>
        </a:spcAft>
        <a:defRPr sz="1425" b="1">
          <a:solidFill>
            <a:schemeClr val="tx2"/>
          </a:solidFill>
          <a:latin typeface="Arial" charset="0"/>
        </a:defRPr>
      </a:lvl3pPr>
      <a:lvl4pPr algn="l" defTabSz="685159" rtl="0" eaLnBrk="1" fontAlgn="base" hangingPunct="1">
        <a:spcBef>
          <a:spcPct val="0"/>
        </a:spcBef>
        <a:spcAft>
          <a:spcPct val="0"/>
        </a:spcAft>
        <a:defRPr sz="1425" b="1">
          <a:solidFill>
            <a:schemeClr val="tx2"/>
          </a:solidFill>
          <a:latin typeface="Arial" charset="0"/>
        </a:defRPr>
      </a:lvl4pPr>
      <a:lvl5pPr algn="l" defTabSz="685159" rtl="0" eaLnBrk="1" fontAlgn="base" hangingPunct="1">
        <a:spcBef>
          <a:spcPct val="0"/>
        </a:spcBef>
        <a:spcAft>
          <a:spcPct val="0"/>
        </a:spcAft>
        <a:defRPr sz="1425" b="1">
          <a:solidFill>
            <a:schemeClr val="tx2"/>
          </a:solidFill>
          <a:latin typeface="Arial" charset="0"/>
        </a:defRPr>
      </a:lvl5pPr>
      <a:lvl6pPr marL="349868" algn="l" defTabSz="685159" rtl="0" eaLnBrk="1" fontAlgn="base" hangingPunct="1">
        <a:spcBef>
          <a:spcPct val="0"/>
        </a:spcBef>
        <a:spcAft>
          <a:spcPct val="0"/>
        </a:spcAft>
        <a:defRPr sz="1425" b="1">
          <a:solidFill>
            <a:schemeClr val="tx2"/>
          </a:solidFill>
          <a:latin typeface="Arial" charset="0"/>
        </a:defRPr>
      </a:lvl6pPr>
      <a:lvl7pPr marL="699736" algn="l" defTabSz="685159" rtl="0" eaLnBrk="1" fontAlgn="base" hangingPunct="1">
        <a:spcBef>
          <a:spcPct val="0"/>
        </a:spcBef>
        <a:spcAft>
          <a:spcPct val="0"/>
        </a:spcAft>
        <a:defRPr sz="1425" b="1">
          <a:solidFill>
            <a:schemeClr val="tx2"/>
          </a:solidFill>
          <a:latin typeface="Arial" charset="0"/>
        </a:defRPr>
      </a:lvl7pPr>
      <a:lvl8pPr marL="1049603" algn="l" defTabSz="685159" rtl="0" eaLnBrk="1" fontAlgn="base" hangingPunct="1">
        <a:spcBef>
          <a:spcPct val="0"/>
        </a:spcBef>
        <a:spcAft>
          <a:spcPct val="0"/>
        </a:spcAft>
        <a:defRPr sz="1425" b="1">
          <a:solidFill>
            <a:schemeClr val="tx2"/>
          </a:solidFill>
          <a:latin typeface="Arial" charset="0"/>
        </a:defRPr>
      </a:lvl8pPr>
      <a:lvl9pPr marL="1399472" algn="l" defTabSz="685159" rtl="0" eaLnBrk="1" fontAlgn="base" hangingPunct="1">
        <a:spcBef>
          <a:spcPct val="0"/>
        </a:spcBef>
        <a:spcAft>
          <a:spcPct val="0"/>
        </a:spcAft>
        <a:defRPr sz="1425" b="1">
          <a:solidFill>
            <a:schemeClr val="tx2"/>
          </a:solidFill>
          <a:latin typeface="Arial" charset="0"/>
        </a:defRPr>
      </a:lvl9pPr>
    </p:titleStyle>
    <p:bodyStyle>
      <a:lvl1pPr marL="0" indent="0" algn="l" defTabSz="685159" rtl="0" eaLnBrk="1" fontAlgn="base" hangingPunct="1">
        <a:spcBef>
          <a:spcPct val="0"/>
        </a:spcBef>
        <a:spcAft>
          <a:spcPct val="0"/>
        </a:spcAft>
        <a:buClr>
          <a:schemeClr val="tx2"/>
        </a:buClr>
        <a:defRPr sz="1200" baseline="0">
          <a:solidFill>
            <a:schemeClr val="tx1"/>
          </a:solidFill>
          <a:latin typeface="+mn-lt"/>
          <a:ea typeface="Arial Unicode MS" pitchFamily="34" charset="-128"/>
          <a:cs typeface="Arial Unicode MS" pitchFamily="34" charset="-128"/>
        </a:defRPr>
      </a:lvl1pPr>
      <a:lvl2pPr marL="148208" indent="-146993" algn="l" defTabSz="68515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5000"/>
        <a:buFont typeface="Arial" pitchFamily="34" charset="0"/>
        <a:buChar char="▪"/>
        <a:defRPr sz="1200" baseline="0">
          <a:solidFill>
            <a:schemeClr val="tx1"/>
          </a:solidFill>
          <a:latin typeface="+mn-lt"/>
          <a:ea typeface="Arial Unicode MS" pitchFamily="34" charset="-128"/>
          <a:cs typeface="Arial Unicode MS" pitchFamily="34" charset="-128"/>
        </a:defRPr>
      </a:lvl2pPr>
      <a:lvl3pPr marL="349868" indent="-200445" algn="l" defTabSz="68515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–"/>
        <a:defRPr sz="1200" baseline="0">
          <a:solidFill>
            <a:schemeClr val="tx1"/>
          </a:solidFill>
          <a:latin typeface="+mn-lt"/>
          <a:ea typeface="Arial Unicode MS" pitchFamily="34" charset="-128"/>
          <a:cs typeface="Arial Unicode MS" pitchFamily="34" charset="-128"/>
        </a:defRPr>
      </a:lvl3pPr>
      <a:lvl4pPr marL="470135" indent="-119052" algn="l" defTabSz="68515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pitchFamily="34" charset="0"/>
        <a:buChar char="▫"/>
        <a:defRPr sz="1200" baseline="0">
          <a:solidFill>
            <a:schemeClr val="tx1"/>
          </a:solidFill>
          <a:latin typeface="+mn-lt"/>
          <a:ea typeface="Arial Unicode MS" pitchFamily="34" charset="-128"/>
          <a:cs typeface="Arial Unicode MS" pitchFamily="34" charset="-128"/>
        </a:defRPr>
      </a:lvl4pPr>
      <a:lvl5pPr marL="573784" indent="-99616" algn="l" defTabSz="68515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200" baseline="0">
          <a:solidFill>
            <a:schemeClr val="tx1"/>
          </a:solidFill>
          <a:latin typeface="+mn-lt"/>
          <a:ea typeface="Arial Unicode MS" pitchFamily="34" charset="-128"/>
          <a:cs typeface="Arial Unicode MS" pitchFamily="34" charset="-128"/>
        </a:defRPr>
      </a:lvl5pPr>
      <a:lvl6pPr marL="573784" indent="-99616" algn="l" defTabSz="68515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200" baseline="0">
          <a:solidFill>
            <a:schemeClr val="tx1"/>
          </a:solidFill>
          <a:latin typeface="+mn-lt"/>
        </a:defRPr>
      </a:lvl6pPr>
      <a:lvl7pPr marL="573784" indent="-99616" algn="l" defTabSz="68515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200" baseline="0">
          <a:solidFill>
            <a:schemeClr val="tx1"/>
          </a:solidFill>
          <a:latin typeface="+mn-lt"/>
        </a:defRPr>
      </a:lvl7pPr>
      <a:lvl8pPr marL="573784" indent="-99616" algn="l" defTabSz="68515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200" baseline="0">
          <a:solidFill>
            <a:schemeClr val="tx1"/>
          </a:solidFill>
          <a:latin typeface="+mn-lt"/>
        </a:defRPr>
      </a:lvl8pPr>
      <a:lvl9pPr marL="573784" indent="-99616" algn="l" defTabSz="68515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200" baseline="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69973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9868" algn="l" defTabSz="69973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99736" algn="l" defTabSz="69973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49603" algn="l" defTabSz="69973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99472" algn="l" defTabSz="69973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49340" algn="l" defTabSz="69973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99207" algn="l" defTabSz="69973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49075" algn="l" defTabSz="69973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98943" algn="l" defTabSz="69973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25.xml"/><Relationship Id="rId7" Type="http://schemas.openxmlformats.org/officeDocument/2006/relationships/image" Target="../media/image8.emf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oleObject" Target="../embeddings/oleObject3.bin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61377206-80FD-70D9-F275-16A075FFD142}"/>
              </a:ext>
            </a:extLst>
          </p:cNvPr>
          <p:cNvSpPr/>
          <p:nvPr/>
        </p:nvSpPr>
        <p:spPr>
          <a:xfrm>
            <a:off x="40222" y="54183"/>
            <a:ext cx="2903316" cy="1743598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err="1">
              <a:solidFill>
                <a:schemeClr val="bg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DB80380-DAC1-4782-BEF7-438DF498042F}"/>
              </a:ext>
            </a:extLst>
          </p:cNvPr>
          <p:cNvSpPr/>
          <p:nvPr/>
        </p:nvSpPr>
        <p:spPr>
          <a:xfrm>
            <a:off x="10019123" y="6056659"/>
            <a:ext cx="2153786" cy="801341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</p:txBody>
      </p:sp>
      <p:graphicFrame>
        <p:nvGraphicFramePr>
          <p:cNvPr id="7" name="Object 6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541837900"/>
              </p:ext>
            </p:extLst>
          </p:nvPr>
        </p:nvGraphicFramePr>
        <p:xfrm>
          <a:off x="2668192" y="858442"/>
          <a:ext cx="1191" cy="11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6" imgW="270" imgH="270" progId="TCLayout.ActiveDocument.1">
                  <p:embed/>
                </p:oleObj>
              </mc:Choice>
              <mc:Fallback>
                <p:oleObj name="think-cell Slide" r:id="rId6" imgW="270" imgH="270" progId="TCLayout.ActiveDocument.1">
                  <p:embed/>
                  <p:pic>
                    <p:nvPicPr>
                      <p:cNvPr id="7" name="Object 6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668192" y="858442"/>
                        <a:ext cx="1191" cy="119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/>
          <p:cNvSpPr/>
          <p:nvPr>
            <p:custDataLst>
              <p:tags r:id="rId3"/>
            </p:custDataLst>
          </p:nvPr>
        </p:nvSpPr>
        <p:spPr>
          <a:xfrm>
            <a:off x="2667001" y="857251"/>
            <a:ext cx="119063" cy="119063"/>
          </a:xfrm>
          <a:prstGeom prst="rect">
            <a:avLst/>
          </a:prstGeom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marR="0" lvl="0" indent="0" algn="ctr" defTabSz="91441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1" i="1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Arial Unicode MS" panose="020B0604020202020204"/>
              <a:cs typeface="Calibri" panose="020F0502020204030204" pitchFamily="34" charset="0"/>
              <a:sym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022455" y="817336"/>
            <a:ext cx="19919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1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rgbClr val="005CB9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OUTCOMES</a:t>
            </a:r>
          </a:p>
        </p:txBody>
      </p:sp>
      <p:sp>
        <p:nvSpPr>
          <p:cNvPr id="102" name="Pentagon 101"/>
          <p:cNvSpPr/>
          <p:nvPr/>
        </p:nvSpPr>
        <p:spPr>
          <a:xfrm>
            <a:off x="175873" y="205455"/>
            <a:ext cx="5920128" cy="553999"/>
          </a:xfrm>
          <a:prstGeom prst="homePlate">
            <a:avLst>
              <a:gd name="adj" fmla="val 18398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1" i="1" u="none" strike="noStrike" kern="1200" cap="none" spc="0" normalizeH="0" baseline="0" noProof="0">
              <a:ln>
                <a:noFill/>
              </a:ln>
              <a:solidFill>
                <a:srgbClr val="343434"/>
              </a:solidFill>
              <a:effectLst/>
              <a:uLnTx/>
              <a:uFillTx/>
              <a:latin typeface="Calibri" panose="020F0502020204030204" pitchFamily="34" charset="0"/>
              <a:ea typeface="ＭＳ Ｐゴシック"/>
              <a:cs typeface="Calibri" panose="020F0502020204030204" pitchFamily="34" charset="0"/>
            </a:endParaRPr>
          </a:p>
          <a:p>
            <a:pPr marL="0" marR="0" lvl="0" indent="0" algn="l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1" u="none" strike="noStrike" kern="1200" cap="none" spc="0" normalizeH="0" baseline="0" noProof="0">
                <a:ln>
                  <a:noFill/>
                </a:ln>
                <a:solidFill>
                  <a:srgbClr val="343434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From…</a:t>
            </a:r>
          </a:p>
          <a:p>
            <a:pPr marL="0" marR="0" lvl="0" indent="0" algn="l" defTabSz="68581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i="1">
                <a:solidFill>
                  <a:srgbClr val="343434"/>
                </a:solidFill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(Explain current situation/context</a:t>
            </a:r>
            <a:r>
              <a:rPr lang="en-US" sz="1000">
                <a:solidFill>
                  <a:srgbClr val="343434"/>
                </a:solidFill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)</a:t>
            </a: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343434"/>
              </a:solidFill>
              <a:effectLst/>
              <a:uLnTx/>
              <a:uFillTx/>
              <a:latin typeface="Calibri" panose="020F0502020204030204" pitchFamily="34" charset="0"/>
              <a:ea typeface="ＭＳ Ｐゴシック"/>
              <a:cs typeface="Calibri" panose="020F0502020204030204" pitchFamily="34" charset="0"/>
            </a:endParaRPr>
          </a:p>
          <a:p>
            <a:pPr marL="0" marR="0" lvl="0" indent="0" algn="l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1" i="1" u="none" strike="noStrike" kern="1200" cap="none" spc="0" normalizeH="0" baseline="0" noProof="0">
              <a:ln>
                <a:noFill/>
              </a:ln>
              <a:solidFill>
                <a:srgbClr val="343434"/>
              </a:solidFill>
              <a:effectLst/>
              <a:uLnTx/>
              <a:uFillTx/>
              <a:latin typeface="Calibri" panose="020F0502020204030204" pitchFamily="34" charset="0"/>
              <a:ea typeface="ＭＳ Ｐゴシック"/>
              <a:cs typeface="Calibri" panose="020F0502020204030204" pitchFamily="34" charset="0"/>
            </a:endParaRPr>
          </a:p>
        </p:txBody>
      </p:sp>
      <p:sp>
        <p:nvSpPr>
          <p:cNvPr id="103" name="Chevron 102"/>
          <p:cNvSpPr/>
          <p:nvPr/>
        </p:nvSpPr>
        <p:spPr>
          <a:xfrm>
            <a:off x="6167120" y="205455"/>
            <a:ext cx="5985269" cy="549977"/>
          </a:xfrm>
          <a:prstGeom prst="chevron">
            <a:avLst>
              <a:gd name="adj" fmla="val 23636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To…</a:t>
            </a:r>
          </a:p>
          <a:p>
            <a:pPr marL="0" marR="0" lvl="0" indent="0" algn="l" defTabSz="91441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i="1">
                <a:solidFill>
                  <a:prstClr val="white"/>
                </a:solidFill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(Explain future vision/ultimate desires for national immunisation system)</a:t>
            </a:r>
            <a:endParaRPr kumimoji="0" lang="en-US" sz="857" b="0" i="1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ＭＳ Ｐゴシック"/>
              <a:cs typeface="Calibri" panose="020F0502020204030204" pitchFamily="34" charset="0"/>
            </a:endParaRPr>
          </a:p>
        </p:txBody>
      </p:sp>
      <p:sp>
        <p:nvSpPr>
          <p:cNvPr id="86" name="Title 1"/>
          <p:cNvSpPr>
            <a:spLocks noGrp="1"/>
          </p:cNvSpPr>
          <p:nvPr>
            <p:ph type="title"/>
          </p:nvPr>
        </p:nvSpPr>
        <p:spPr>
          <a:xfrm>
            <a:off x="4126939" y="38794"/>
            <a:ext cx="4074383" cy="169277"/>
          </a:xfrm>
          <a:noFill/>
        </p:spPr>
        <p:txBody>
          <a:bodyPr vert="horz"/>
          <a:lstStyle/>
          <a:p>
            <a:pPr algn="ctr"/>
            <a:r>
              <a:rPr lang="en-GB" sz="1100" b="1" i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THEORY OF  CHANGE Template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190438" y="816153"/>
            <a:ext cx="25087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1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rgbClr val="005CB9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CHALLENGES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3369597" y="778440"/>
            <a:ext cx="20617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1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1" i="0" u="none" strike="noStrike" kern="1200" cap="none" spc="0" normalizeH="0" baseline="0" noProof="0">
                <a:ln>
                  <a:noFill/>
                </a:ln>
                <a:solidFill>
                  <a:srgbClr val="005CB9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INTERVENTIONS </a:t>
            </a:r>
            <a:endParaRPr kumimoji="0" lang="en-GB" sz="1200" b="1" i="0" u="none" strike="noStrike" kern="1200" cap="none" spc="0" normalizeH="0" baseline="0" noProof="0">
              <a:ln>
                <a:noFill/>
              </a:ln>
              <a:solidFill>
                <a:srgbClr val="005CB9"/>
              </a:solidFill>
              <a:effectLst/>
              <a:uLnTx/>
              <a:uFillTx/>
              <a:latin typeface="Calibri" panose="020F0502020204030204" pitchFamily="34" charset="0"/>
              <a:ea typeface="ＭＳ Ｐゴシック"/>
              <a:cs typeface="Calibri" panose="020F050202020403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83F52F8-D7E7-42FD-9FB5-8F23B04017AF}"/>
              </a:ext>
            </a:extLst>
          </p:cNvPr>
          <p:cNvSpPr txBox="1"/>
          <p:nvPr/>
        </p:nvSpPr>
        <p:spPr>
          <a:xfrm>
            <a:off x="6463493" y="801225"/>
            <a:ext cx="9048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1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1" i="0" u="none" strike="noStrike" kern="1200" cap="none" spc="0" normalizeH="0" baseline="0" noProof="0">
                <a:ln>
                  <a:noFill/>
                </a:ln>
                <a:solidFill>
                  <a:srgbClr val="005CB9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OUTPUTS</a:t>
            </a:r>
            <a:endParaRPr kumimoji="0" lang="en-GB" sz="1200" b="1" i="0" u="none" strike="noStrike" kern="1200" cap="none" spc="0" normalizeH="0" baseline="0" noProof="0">
              <a:ln>
                <a:noFill/>
              </a:ln>
              <a:solidFill>
                <a:srgbClr val="005CB9"/>
              </a:solidFill>
              <a:effectLst/>
              <a:uLnTx/>
              <a:uFillTx/>
              <a:latin typeface="Calibri" panose="020F0502020204030204" pitchFamily="34" charset="0"/>
              <a:ea typeface="ＭＳ Ｐゴシック"/>
              <a:cs typeface="Calibri" panose="020F050202020403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B60456B-59B0-49CD-B48C-E239D0AE9C79}"/>
              </a:ext>
            </a:extLst>
          </p:cNvPr>
          <p:cNvSpPr txBox="1"/>
          <p:nvPr/>
        </p:nvSpPr>
        <p:spPr>
          <a:xfrm>
            <a:off x="3138218" y="5498222"/>
            <a:ext cx="2696843" cy="246221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601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xx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6730387-AB38-4BD3-8BEF-3E2AD30166BE}"/>
              </a:ext>
            </a:extLst>
          </p:cNvPr>
          <p:cNvSpPr txBox="1"/>
          <p:nvPr/>
        </p:nvSpPr>
        <p:spPr>
          <a:xfrm>
            <a:off x="6220554" y="5163111"/>
            <a:ext cx="2490788" cy="276999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100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utiger 55 Roman"/>
                <a:ea typeface="ＭＳ Ｐゴシック"/>
                <a:cs typeface="+mn-cs"/>
              </a:rPr>
              <a:t>xx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/>
              <a:cs typeface="Calibri" panose="020F050202020403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755F2A3-0232-4810-9B87-E44C00CFA2C3}"/>
              </a:ext>
            </a:extLst>
          </p:cNvPr>
          <p:cNvSpPr txBox="1"/>
          <p:nvPr/>
        </p:nvSpPr>
        <p:spPr>
          <a:xfrm>
            <a:off x="6220553" y="2945591"/>
            <a:ext cx="2490789" cy="286712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xx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56453DA-7801-403F-A2F8-78475AC760DB}"/>
              </a:ext>
            </a:extLst>
          </p:cNvPr>
          <p:cNvSpPr txBox="1"/>
          <p:nvPr/>
        </p:nvSpPr>
        <p:spPr>
          <a:xfrm>
            <a:off x="3141504" y="1624651"/>
            <a:ext cx="2661920" cy="246221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xx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0C1D2F2-4193-4008-943E-64CC6220B7E0}"/>
              </a:ext>
            </a:extLst>
          </p:cNvPr>
          <p:cNvSpPr txBox="1"/>
          <p:nvPr/>
        </p:nvSpPr>
        <p:spPr>
          <a:xfrm>
            <a:off x="6216256" y="4073434"/>
            <a:ext cx="2495087" cy="276999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xx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085FFA0-1F0D-4CD4-9BA2-74276A00880B}"/>
              </a:ext>
            </a:extLst>
          </p:cNvPr>
          <p:cNvSpPr txBox="1"/>
          <p:nvPr/>
        </p:nvSpPr>
        <p:spPr>
          <a:xfrm>
            <a:off x="3160404" y="2738087"/>
            <a:ext cx="2648192" cy="246221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xx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11170B0-D436-4CA6-9233-1424F780167C}"/>
              </a:ext>
            </a:extLst>
          </p:cNvPr>
          <p:cNvSpPr txBox="1"/>
          <p:nvPr/>
        </p:nvSpPr>
        <p:spPr>
          <a:xfrm>
            <a:off x="3131212" y="1055700"/>
            <a:ext cx="2661920" cy="246221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xx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1A19A017-B2DA-48AA-B91F-64D63F92184D}"/>
              </a:ext>
            </a:extLst>
          </p:cNvPr>
          <p:cNvSpPr txBox="1"/>
          <p:nvPr/>
        </p:nvSpPr>
        <p:spPr>
          <a:xfrm>
            <a:off x="3139660" y="5085878"/>
            <a:ext cx="2704410" cy="246221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xx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FB08F01D-D205-41A8-87CF-D8B4125AA9FF}"/>
              </a:ext>
            </a:extLst>
          </p:cNvPr>
          <p:cNvSpPr txBox="1"/>
          <p:nvPr/>
        </p:nvSpPr>
        <p:spPr>
          <a:xfrm>
            <a:off x="3160404" y="3791636"/>
            <a:ext cx="2674657" cy="244744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xx</a:t>
            </a:r>
          </a:p>
        </p:txBody>
      </p:sp>
      <p:cxnSp>
        <p:nvCxnSpPr>
          <p:cNvPr id="151" name="Straight Arrow Connector 150">
            <a:extLst>
              <a:ext uri="{FF2B5EF4-FFF2-40B4-BE49-F238E27FC236}">
                <a16:creationId xmlns:a16="http://schemas.microsoft.com/office/drawing/2014/main" id="{A68EA5FE-1D62-4834-9B1C-C3FB404646DA}"/>
              </a:ext>
            </a:extLst>
          </p:cNvPr>
          <p:cNvCxnSpPr>
            <a:cxnSpLocks/>
          </p:cNvCxnSpPr>
          <p:nvPr/>
        </p:nvCxnSpPr>
        <p:spPr>
          <a:xfrm flipV="1">
            <a:off x="7003627" y="2668767"/>
            <a:ext cx="134750" cy="18389"/>
          </a:xfrm>
          <a:prstGeom prst="straightConnector1">
            <a:avLst/>
          </a:prstGeom>
          <a:ln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3" name="TextBox 192">
            <a:extLst>
              <a:ext uri="{FF2B5EF4-FFF2-40B4-BE49-F238E27FC236}">
                <a16:creationId xmlns:a16="http://schemas.microsoft.com/office/drawing/2014/main" id="{27B5639E-F9BB-4AB0-9043-5B5E193DBEF3}"/>
              </a:ext>
            </a:extLst>
          </p:cNvPr>
          <p:cNvSpPr txBox="1"/>
          <p:nvPr/>
        </p:nvSpPr>
        <p:spPr>
          <a:xfrm>
            <a:off x="3141504" y="2255593"/>
            <a:ext cx="2661920" cy="246221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xx</a:t>
            </a:r>
          </a:p>
        </p:txBody>
      </p:sp>
      <p:sp>
        <p:nvSpPr>
          <p:cNvPr id="178" name="TextBox 177">
            <a:extLst>
              <a:ext uri="{FF2B5EF4-FFF2-40B4-BE49-F238E27FC236}">
                <a16:creationId xmlns:a16="http://schemas.microsoft.com/office/drawing/2014/main" id="{2B706D9C-D112-48A8-9CF7-876FA779B276}"/>
              </a:ext>
            </a:extLst>
          </p:cNvPr>
          <p:cNvSpPr txBox="1"/>
          <p:nvPr/>
        </p:nvSpPr>
        <p:spPr>
          <a:xfrm>
            <a:off x="9026960" y="3482338"/>
            <a:ext cx="2096277" cy="246221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xx</a:t>
            </a:r>
            <a:endParaRPr kumimoji="0" lang="en-GB" sz="1000" b="0" i="1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/>
              <a:cs typeface="Calibri" panose="020F0502020204030204" pitchFamily="34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BC1F0891-698A-4A68-BCBD-41B6D094154F}"/>
              </a:ext>
            </a:extLst>
          </p:cNvPr>
          <p:cNvSpPr txBox="1"/>
          <p:nvPr/>
        </p:nvSpPr>
        <p:spPr>
          <a:xfrm>
            <a:off x="113504" y="1415803"/>
            <a:ext cx="2568608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en-US"/>
            </a:defPPr>
            <a:lvl1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defRPr sz="140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xx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xx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343FBD5D-B1DE-4D2F-8985-52E986BBF86F}"/>
              </a:ext>
            </a:extLst>
          </p:cNvPr>
          <p:cNvSpPr txBox="1"/>
          <p:nvPr/>
        </p:nvSpPr>
        <p:spPr>
          <a:xfrm>
            <a:off x="101927" y="2970693"/>
            <a:ext cx="2576260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xx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xx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CABC7165-8D86-4A33-BA50-50E795850532}"/>
              </a:ext>
            </a:extLst>
          </p:cNvPr>
          <p:cNvSpPr txBox="1"/>
          <p:nvPr/>
        </p:nvSpPr>
        <p:spPr>
          <a:xfrm>
            <a:off x="66618" y="5005384"/>
            <a:ext cx="2576259" cy="30777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xx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02790813-7D2D-4AA2-A715-B97A32787C36}"/>
              </a:ext>
            </a:extLst>
          </p:cNvPr>
          <p:cNvSpPr txBox="1"/>
          <p:nvPr/>
        </p:nvSpPr>
        <p:spPr>
          <a:xfrm>
            <a:off x="6228974" y="1269950"/>
            <a:ext cx="2463885" cy="27699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xx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87E59D86-100B-498E-824F-3B3C28E57EC9}"/>
              </a:ext>
            </a:extLst>
          </p:cNvPr>
          <p:cNvSpPr txBox="1"/>
          <p:nvPr/>
        </p:nvSpPr>
        <p:spPr>
          <a:xfrm>
            <a:off x="6216876" y="2086024"/>
            <a:ext cx="2495087" cy="27699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xx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E1183762-6C28-403F-B685-A46CDAFFA417}"/>
              </a:ext>
            </a:extLst>
          </p:cNvPr>
          <p:cNvSpPr txBox="1"/>
          <p:nvPr/>
        </p:nvSpPr>
        <p:spPr>
          <a:xfrm>
            <a:off x="3162413" y="3107419"/>
            <a:ext cx="2648192" cy="252666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xx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4F6C4853-1F58-43B7-8CF0-588B75275719}"/>
              </a:ext>
            </a:extLst>
          </p:cNvPr>
          <p:cNvSpPr txBox="1"/>
          <p:nvPr/>
        </p:nvSpPr>
        <p:spPr>
          <a:xfrm>
            <a:off x="3136947" y="4451385"/>
            <a:ext cx="2704408" cy="246221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xx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E981A14D-4B8F-4259-92AC-DD4DC6336609}"/>
              </a:ext>
            </a:extLst>
          </p:cNvPr>
          <p:cNvSpPr txBox="1"/>
          <p:nvPr/>
        </p:nvSpPr>
        <p:spPr>
          <a:xfrm>
            <a:off x="3160403" y="5956209"/>
            <a:ext cx="2683667" cy="246221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xx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D475C894-42A1-478D-B145-65768F223021}"/>
              </a:ext>
            </a:extLst>
          </p:cNvPr>
          <p:cNvSpPr txBox="1"/>
          <p:nvPr/>
        </p:nvSpPr>
        <p:spPr>
          <a:xfrm>
            <a:off x="11201400" y="778440"/>
            <a:ext cx="990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1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rgbClr val="005CB9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IMPACT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1B4B191D-3F74-4AB5-BBA0-DFD2C735C004}"/>
              </a:ext>
            </a:extLst>
          </p:cNvPr>
          <p:cNvSpPr txBox="1"/>
          <p:nvPr/>
        </p:nvSpPr>
        <p:spPr>
          <a:xfrm>
            <a:off x="9029375" y="5107627"/>
            <a:ext cx="2153786" cy="246221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>
                <a:solidFill>
                  <a:srgbClr val="000000"/>
                </a:solidFill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xxx</a:t>
            </a:r>
            <a:endParaRPr kumimoji="0" lang="en-GB" sz="1000" i="1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/>
              <a:cs typeface="Calibri" panose="020F0502020204030204" pitchFamily="34" charset="0"/>
            </a:endParaRP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0E90EA0A-CBAA-469F-9814-CB724A971336}"/>
              </a:ext>
            </a:extLst>
          </p:cNvPr>
          <p:cNvSpPr txBox="1"/>
          <p:nvPr/>
        </p:nvSpPr>
        <p:spPr>
          <a:xfrm>
            <a:off x="9050216" y="1927709"/>
            <a:ext cx="2000203" cy="230832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xx</a:t>
            </a:r>
            <a:endParaRPr kumimoji="0" lang="en-GB" sz="1000" b="0" i="1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/>
              <a:cs typeface="Calibri" panose="020F0502020204030204" pitchFamily="34" charset="0"/>
            </a:endParaRPr>
          </a:p>
        </p:txBody>
      </p:sp>
      <p:cxnSp>
        <p:nvCxnSpPr>
          <p:cNvPr id="8" name="Connector: Elbow 7">
            <a:extLst>
              <a:ext uri="{FF2B5EF4-FFF2-40B4-BE49-F238E27FC236}">
                <a16:creationId xmlns:a16="http://schemas.microsoft.com/office/drawing/2014/main" id="{5A5F0F81-ED13-4EF7-80DA-E5B250E59E13}"/>
              </a:ext>
            </a:extLst>
          </p:cNvPr>
          <p:cNvCxnSpPr>
            <a:cxnSpLocks/>
            <a:stCxn id="61" idx="3"/>
            <a:endCxn id="30" idx="1"/>
          </p:cNvCxnSpPr>
          <p:nvPr/>
        </p:nvCxnSpPr>
        <p:spPr>
          <a:xfrm flipV="1">
            <a:off x="2682112" y="1178811"/>
            <a:ext cx="449100" cy="560158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Connector: Elbow 10">
            <a:extLst>
              <a:ext uri="{FF2B5EF4-FFF2-40B4-BE49-F238E27FC236}">
                <a16:creationId xmlns:a16="http://schemas.microsoft.com/office/drawing/2014/main" id="{9C5BC434-70B8-4FF6-897C-8DD8AC004031}"/>
              </a:ext>
            </a:extLst>
          </p:cNvPr>
          <p:cNvCxnSpPr>
            <a:cxnSpLocks/>
            <a:stCxn id="61" idx="3"/>
            <a:endCxn id="193" idx="1"/>
          </p:cNvCxnSpPr>
          <p:nvPr/>
        </p:nvCxnSpPr>
        <p:spPr>
          <a:xfrm>
            <a:off x="2682112" y="1738969"/>
            <a:ext cx="459392" cy="639735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Connector: Elbow 22">
            <a:extLst>
              <a:ext uri="{FF2B5EF4-FFF2-40B4-BE49-F238E27FC236}">
                <a16:creationId xmlns:a16="http://schemas.microsoft.com/office/drawing/2014/main" id="{BCDF0F01-44E9-4F3A-B434-A01850611F7C}"/>
              </a:ext>
            </a:extLst>
          </p:cNvPr>
          <p:cNvCxnSpPr>
            <a:stCxn id="75" idx="3"/>
            <a:endCxn id="101" idx="1"/>
          </p:cNvCxnSpPr>
          <p:nvPr/>
        </p:nvCxnSpPr>
        <p:spPr>
          <a:xfrm>
            <a:off x="2678187" y="3232303"/>
            <a:ext cx="458760" cy="1342193"/>
          </a:xfrm>
          <a:prstGeom prst="bentConnector3">
            <a:avLst>
              <a:gd name="adj1" fmla="val 52461"/>
            </a:avLst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5" name="Connector: Elbow 24">
            <a:extLst>
              <a:ext uri="{FF2B5EF4-FFF2-40B4-BE49-F238E27FC236}">
                <a16:creationId xmlns:a16="http://schemas.microsoft.com/office/drawing/2014/main" id="{ECC7A3F3-8702-4AD0-A78D-FFE18104BDD8}"/>
              </a:ext>
            </a:extLst>
          </p:cNvPr>
          <p:cNvCxnSpPr>
            <a:stCxn id="75" idx="3"/>
            <a:endCxn id="28" idx="1"/>
          </p:cNvCxnSpPr>
          <p:nvPr/>
        </p:nvCxnSpPr>
        <p:spPr>
          <a:xfrm flipV="1">
            <a:off x="2678187" y="2861198"/>
            <a:ext cx="482217" cy="371105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7" name="Connector: Elbow 26">
            <a:extLst>
              <a:ext uri="{FF2B5EF4-FFF2-40B4-BE49-F238E27FC236}">
                <a16:creationId xmlns:a16="http://schemas.microsoft.com/office/drawing/2014/main" id="{74B410A4-1770-4EAB-ABCA-C17333FDD4EB}"/>
              </a:ext>
            </a:extLst>
          </p:cNvPr>
          <p:cNvCxnSpPr>
            <a:cxnSpLocks/>
            <a:stCxn id="77" idx="3"/>
          </p:cNvCxnSpPr>
          <p:nvPr/>
        </p:nvCxnSpPr>
        <p:spPr>
          <a:xfrm>
            <a:off x="2642877" y="5159273"/>
            <a:ext cx="400928" cy="924119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31" name="Connector: Elbow 30">
            <a:extLst>
              <a:ext uri="{FF2B5EF4-FFF2-40B4-BE49-F238E27FC236}">
                <a16:creationId xmlns:a16="http://schemas.microsoft.com/office/drawing/2014/main" id="{E2E91C0A-B995-4BA9-BEF8-5BAA7FD35EDE}"/>
              </a:ext>
            </a:extLst>
          </p:cNvPr>
          <p:cNvCxnSpPr>
            <a:cxnSpLocks/>
          </p:cNvCxnSpPr>
          <p:nvPr/>
        </p:nvCxnSpPr>
        <p:spPr>
          <a:xfrm>
            <a:off x="2642877" y="5159272"/>
            <a:ext cx="495341" cy="462060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67" name="Right Brace 66">
            <a:extLst>
              <a:ext uri="{FF2B5EF4-FFF2-40B4-BE49-F238E27FC236}">
                <a16:creationId xmlns:a16="http://schemas.microsoft.com/office/drawing/2014/main" id="{9918EB64-A908-4F2E-ABB6-B2D26B604A0A}"/>
              </a:ext>
            </a:extLst>
          </p:cNvPr>
          <p:cNvSpPr/>
          <p:nvPr/>
        </p:nvSpPr>
        <p:spPr>
          <a:xfrm>
            <a:off x="5874132" y="1084316"/>
            <a:ext cx="252701" cy="684469"/>
          </a:xfrm>
          <a:prstGeom prst="rightBrac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</p:txBody>
      </p:sp>
      <p:sp>
        <p:nvSpPr>
          <p:cNvPr id="68" name="Right Brace 67">
            <a:extLst>
              <a:ext uri="{FF2B5EF4-FFF2-40B4-BE49-F238E27FC236}">
                <a16:creationId xmlns:a16="http://schemas.microsoft.com/office/drawing/2014/main" id="{F7BFB6C2-1E15-4649-A114-8FCE33F77849}"/>
              </a:ext>
            </a:extLst>
          </p:cNvPr>
          <p:cNvSpPr/>
          <p:nvPr/>
        </p:nvSpPr>
        <p:spPr>
          <a:xfrm>
            <a:off x="5864081" y="2700926"/>
            <a:ext cx="252701" cy="647229"/>
          </a:xfrm>
          <a:prstGeom prst="rightBrace">
            <a:avLst>
              <a:gd name="adj1" fmla="val 0"/>
              <a:gd name="adj2" fmla="val 50000"/>
            </a:avLst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</p:txBody>
      </p:sp>
      <p:sp>
        <p:nvSpPr>
          <p:cNvPr id="69" name="Right Brace 68">
            <a:extLst>
              <a:ext uri="{FF2B5EF4-FFF2-40B4-BE49-F238E27FC236}">
                <a16:creationId xmlns:a16="http://schemas.microsoft.com/office/drawing/2014/main" id="{75130609-1B95-4157-A3CE-05016AEF3DF9}"/>
              </a:ext>
            </a:extLst>
          </p:cNvPr>
          <p:cNvSpPr/>
          <p:nvPr/>
        </p:nvSpPr>
        <p:spPr>
          <a:xfrm>
            <a:off x="5868409" y="5101774"/>
            <a:ext cx="255740" cy="1079687"/>
          </a:xfrm>
          <a:prstGeom prst="rightBrace">
            <a:avLst>
              <a:gd name="adj1" fmla="val 8333"/>
              <a:gd name="adj2" fmla="val 18633"/>
            </a:avLst>
          </a:prstGeom>
          <a:ln/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</p:txBody>
      </p:sp>
      <p:sp>
        <p:nvSpPr>
          <p:cNvPr id="70" name="Right Brace 69">
            <a:extLst>
              <a:ext uri="{FF2B5EF4-FFF2-40B4-BE49-F238E27FC236}">
                <a16:creationId xmlns:a16="http://schemas.microsoft.com/office/drawing/2014/main" id="{AB920EE1-2B02-4421-9268-0E3D9F63FB94}"/>
              </a:ext>
            </a:extLst>
          </p:cNvPr>
          <p:cNvSpPr/>
          <p:nvPr/>
        </p:nvSpPr>
        <p:spPr>
          <a:xfrm>
            <a:off x="5874133" y="3789854"/>
            <a:ext cx="252700" cy="907752"/>
          </a:xfrm>
          <a:prstGeom prst="rightBrace">
            <a:avLst>
              <a:gd name="adj1" fmla="val 8333"/>
              <a:gd name="adj2" fmla="val 51244"/>
            </a:avLst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</p:txBody>
      </p:sp>
      <p:sp>
        <p:nvSpPr>
          <p:cNvPr id="71" name="Right Brace 70">
            <a:extLst>
              <a:ext uri="{FF2B5EF4-FFF2-40B4-BE49-F238E27FC236}">
                <a16:creationId xmlns:a16="http://schemas.microsoft.com/office/drawing/2014/main" id="{B36E0435-A200-47CC-87C6-692D849C005D}"/>
              </a:ext>
            </a:extLst>
          </p:cNvPr>
          <p:cNvSpPr/>
          <p:nvPr/>
        </p:nvSpPr>
        <p:spPr>
          <a:xfrm>
            <a:off x="8726807" y="1276005"/>
            <a:ext cx="261862" cy="1087018"/>
          </a:xfrm>
          <a:prstGeom prst="rightBrace">
            <a:avLst>
              <a:gd name="adj1" fmla="val 17538"/>
              <a:gd name="adj2" fmla="val 71978"/>
            </a:avLst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</p:txBody>
      </p:sp>
      <p:sp>
        <p:nvSpPr>
          <p:cNvPr id="73" name="Right Brace 72">
            <a:extLst>
              <a:ext uri="{FF2B5EF4-FFF2-40B4-BE49-F238E27FC236}">
                <a16:creationId xmlns:a16="http://schemas.microsoft.com/office/drawing/2014/main" id="{8CA107F1-2F1A-455E-9C6B-F0CE62168090}"/>
              </a:ext>
            </a:extLst>
          </p:cNvPr>
          <p:cNvSpPr/>
          <p:nvPr/>
        </p:nvSpPr>
        <p:spPr>
          <a:xfrm>
            <a:off x="8761150" y="2946149"/>
            <a:ext cx="178538" cy="1389759"/>
          </a:xfrm>
          <a:prstGeom prst="rightBrace">
            <a:avLst>
              <a:gd name="adj1" fmla="val 3579"/>
              <a:gd name="adj2" fmla="val 47874"/>
            </a:avLst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</p:txBody>
      </p:sp>
      <p:sp>
        <p:nvSpPr>
          <p:cNvPr id="78" name="Right Brace 77">
            <a:extLst>
              <a:ext uri="{FF2B5EF4-FFF2-40B4-BE49-F238E27FC236}">
                <a16:creationId xmlns:a16="http://schemas.microsoft.com/office/drawing/2014/main" id="{98F7892F-2862-4C5F-894D-C38162D47E2C}"/>
              </a:ext>
            </a:extLst>
          </p:cNvPr>
          <p:cNvSpPr/>
          <p:nvPr/>
        </p:nvSpPr>
        <p:spPr>
          <a:xfrm>
            <a:off x="8732138" y="5159272"/>
            <a:ext cx="211198" cy="276999"/>
          </a:xfrm>
          <a:prstGeom prst="rightBrace">
            <a:avLst>
              <a:gd name="adj1" fmla="val 10173"/>
              <a:gd name="adj2" fmla="val 33938"/>
            </a:avLst>
          </a:prstGeom>
          <a:ln/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</p:txBody>
      </p:sp>
      <p:sp>
        <p:nvSpPr>
          <p:cNvPr id="63" name="Right Brace 62">
            <a:extLst>
              <a:ext uri="{FF2B5EF4-FFF2-40B4-BE49-F238E27FC236}">
                <a16:creationId xmlns:a16="http://schemas.microsoft.com/office/drawing/2014/main" id="{587BCCB9-AA83-4BB5-9AEC-20C6A05AC437}"/>
              </a:ext>
            </a:extLst>
          </p:cNvPr>
          <p:cNvSpPr/>
          <p:nvPr/>
        </p:nvSpPr>
        <p:spPr>
          <a:xfrm>
            <a:off x="5874132" y="1797782"/>
            <a:ext cx="252701" cy="684469"/>
          </a:xfrm>
          <a:prstGeom prst="rightBrace">
            <a:avLst>
              <a:gd name="adj1" fmla="val 8333"/>
              <a:gd name="adj2" fmla="val 59896"/>
            </a:avLst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1E2DD336-1112-4E5A-9DB1-E95D376C343D}"/>
              </a:ext>
            </a:extLst>
          </p:cNvPr>
          <p:cNvSpPr txBox="1"/>
          <p:nvPr/>
        </p:nvSpPr>
        <p:spPr>
          <a:xfrm>
            <a:off x="9316769" y="3028698"/>
            <a:ext cx="1578998" cy="276999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67000"/>
                </a:schemeClr>
              </a:gs>
              <a:gs pos="48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Extend &amp; Reach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D815132-54BE-619F-F073-A6ABF886B36E}"/>
              </a:ext>
            </a:extLst>
          </p:cNvPr>
          <p:cNvSpPr/>
          <p:nvPr/>
        </p:nvSpPr>
        <p:spPr>
          <a:xfrm>
            <a:off x="11571111" y="1458890"/>
            <a:ext cx="507385" cy="483978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sz="900">
                <a:solidFill>
                  <a:schemeClr val="tx1"/>
                </a:solidFill>
              </a:rPr>
              <a:t>xxx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83E91B64-A084-DD85-748D-63986177C203}"/>
              </a:ext>
            </a:extLst>
          </p:cNvPr>
          <p:cNvSpPr txBox="1"/>
          <p:nvPr/>
        </p:nvSpPr>
        <p:spPr>
          <a:xfrm>
            <a:off x="9363531" y="4551786"/>
            <a:ext cx="1578998" cy="461665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Manage, Monitor, Learn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D3CD39D8-9ABD-D14F-85B8-657103EB45EB}"/>
              </a:ext>
            </a:extLst>
          </p:cNvPr>
          <p:cNvSpPr txBox="1"/>
          <p:nvPr/>
        </p:nvSpPr>
        <p:spPr>
          <a:xfrm>
            <a:off x="9363531" y="1484936"/>
            <a:ext cx="1578998" cy="276999"/>
          </a:xfrm>
          <a:prstGeom prst="rect">
            <a:avLst/>
          </a:prstGeom>
          <a:gradFill flip="none" rotWithShape="1">
            <a:gsLst>
              <a:gs pos="0">
                <a:schemeClr val="dk1">
                  <a:lumMod val="67000"/>
                </a:schemeClr>
              </a:gs>
              <a:gs pos="48000">
                <a:schemeClr val="dk1">
                  <a:lumMod val="97000"/>
                  <a:lumOff val="3000"/>
                </a:schemeClr>
              </a:gs>
              <a:gs pos="100000">
                <a:schemeClr val="dk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Introduce &amp; Scale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D3B0ACF3-62EE-A282-FE4B-CBB896D4E541}"/>
              </a:ext>
            </a:extLst>
          </p:cNvPr>
          <p:cNvSpPr txBox="1"/>
          <p:nvPr/>
        </p:nvSpPr>
        <p:spPr>
          <a:xfrm>
            <a:off x="6219651" y="6407699"/>
            <a:ext cx="2490788" cy="276999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100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utiger 55 Roman"/>
                <a:ea typeface="ＭＳ Ｐゴシック"/>
                <a:cs typeface="+mn-cs"/>
              </a:rPr>
              <a:t>xx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/>
              <a:cs typeface="Calibri" panose="020F0502020204030204" pitchFamily="34" charset="0"/>
            </a:endParaRP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DE5E58CE-5D34-06BA-DEDF-B26BC390BC5A}"/>
              </a:ext>
            </a:extLst>
          </p:cNvPr>
          <p:cNvSpPr txBox="1"/>
          <p:nvPr/>
        </p:nvSpPr>
        <p:spPr>
          <a:xfrm>
            <a:off x="3136946" y="6423089"/>
            <a:ext cx="2704410" cy="246221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xx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A2F27A64-FDE7-7F98-57A4-F3662EDE43A7}"/>
              </a:ext>
            </a:extLst>
          </p:cNvPr>
          <p:cNvSpPr txBox="1"/>
          <p:nvPr/>
        </p:nvSpPr>
        <p:spPr>
          <a:xfrm>
            <a:off x="66618" y="6347505"/>
            <a:ext cx="2576259" cy="30777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xx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1DDE3209-458C-B629-7DFE-731765F7A57B}"/>
              </a:ext>
            </a:extLst>
          </p:cNvPr>
          <p:cNvSpPr txBox="1"/>
          <p:nvPr/>
        </p:nvSpPr>
        <p:spPr>
          <a:xfrm>
            <a:off x="9017203" y="6403422"/>
            <a:ext cx="2153786" cy="246221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>
                <a:solidFill>
                  <a:srgbClr val="000000"/>
                </a:solidFill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xxx</a:t>
            </a:r>
            <a:endParaRPr kumimoji="0" lang="en-GB" sz="1000" i="1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/>
              <a:cs typeface="Calibri" panose="020F0502020204030204" pitchFamily="34" charset="0"/>
            </a:endParaRPr>
          </a:p>
        </p:txBody>
      </p:sp>
      <p:sp>
        <p:nvSpPr>
          <p:cNvPr id="105" name="Right Brace 104">
            <a:extLst>
              <a:ext uri="{FF2B5EF4-FFF2-40B4-BE49-F238E27FC236}">
                <a16:creationId xmlns:a16="http://schemas.microsoft.com/office/drawing/2014/main" id="{52721C1F-EE31-0B23-A45E-0D7FE5F00D65}"/>
              </a:ext>
            </a:extLst>
          </p:cNvPr>
          <p:cNvSpPr/>
          <p:nvPr/>
        </p:nvSpPr>
        <p:spPr>
          <a:xfrm>
            <a:off x="5870163" y="6423089"/>
            <a:ext cx="253986" cy="246221"/>
          </a:xfrm>
          <a:prstGeom prst="rightBrace">
            <a:avLst>
              <a:gd name="adj1" fmla="val 10173"/>
              <a:gd name="adj2" fmla="val 33938"/>
            </a:avLst>
          </a:prstGeom>
          <a:ln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</p:txBody>
      </p:sp>
      <p:sp>
        <p:nvSpPr>
          <p:cNvPr id="106" name="Right Brace 105">
            <a:extLst>
              <a:ext uri="{FF2B5EF4-FFF2-40B4-BE49-F238E27FC236}">
                <a16:creationId xmlns:a16="http://schemas.microsoft.com/office/drawing/2014/main" id="{557E2FD3-484F-DD70-CD8E-22DEF4AF9673}"/>
              </a:ext>
            </a:extLst>
          </p:cNvPr>
          <p:cNvSpPr/>
          <p:nvPr/>
        </p:nvSpPr>
        <p:spPr>
          <a:xfrm>
            <a:off x="2707175" y="6334218"/>
            <a:ext cx="336629" cy="349150"/>
          </a:xfrm>
          <a:prstGeom prst="rightBrace">
            <a:avLst>
              <a:gd name="adj1" fmla="val 10173"/>
              <a:gd name="adj2" fmla="val 54561"/>
            </a:avLst>
          </a:prstGeom>
          <a:ln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</p:txBody>
      </p:sp>
      <p:sp>
        <p:nvSpPr>
          <p:cNvPr id="107" name="Right Brace 106">
            <a:extLst>
              <a:ext uri="{FF2B5EF4-FFF2-40B4-BE49-F238E27FC236}">
                <a16:creationId xmlns:a16="http://schemas.microsoft.com/office/drawing/2014/main" id="{DB68E761-2ED2-5379-5339-D4D0E771F794}"/>
              </a:ext>
            </a:extLst>
          </p:cNvPr>
          <p:cNvSpPr/>
          <p:nvPr/>
        </p:nvSpPr>
        <p:spPr>
          <a:xfrm>
            <a:off x="8731695" y="6423462"/>
            <a:ext cx="183049" cy="246221"/>
          </a:xfrm>
          <a:prstGeom prst="rightBrace">
            <a:avLst>
              <a:gd name="adj1" fmla="val 10173"/>
              <a:gd name="adj2" fmla="val 33938"/>
            </a:avLst>
          </a:prstGeom>
          <a:ln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F409736E-E8F7-8F50-C3FC-A735950FB72D}"/>
              </a:ext>
            </a:extLst>
          </p:cNvPr>
          <p:cNvSpPr txBox="1"/>
          <p:nvPr/>
        </p:nvSpPr>
        <p:spPr>
          <a:xfrm>
            <a:off x="9363531" y="5969568"/>
            <a:ext cx="1578998" cy="276999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Commit &amp; Sustain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9684434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3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5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4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2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P42GT13TmKrB1epzZyi4A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Sb9ICk_PQ46xZ3Gvn0hFZQ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  <p:tag name="TYPE" val="McK Moon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heme/theme1.xml><?xml version="1.0" encoding="utf-8"?>
<a:theme xmlns:a="http://schemas.openxmlformats.org/drawingml/2006/main" name="5_Gavi_CF_GAE403">
  <a:themeElements>
    <a:clrScheme name="Current">
      <a:dk1>
        <a:srgbClr val="000000"/>
      </a:dk1>
      <a:lt1>
        <a:srgbClr val="FFFFFF"/>
      </a:lt1>
      <a:dk2>
        <a:srgbClr val="95D600"/>
      </a:dk2>
      <a:lt2>
        <a:srgbClr val="878787"/>
      </a:lt2>
      <a:accent1>
        <a:srgbClr val="005CB9"/>
      </a:accent1>
      <a:accent2>
        <a:srgbClr val="00A1DF"/>
      </a:accent2>
      <a:accent3>
        <a:srgbClr val="95D600"/>
      </a:accent3>
      <a:accent4>
        <a:srgbClr val="A51890"/>
      </a:accent4>
      <a:accent5>
        <a:srgbClr val="CE0F69"/>
      </a:accent5>
      <a:accent6>
        <a:srgbClr val="808080"/>
      </a:accent6>
      <a:hlink>
        <a:srgbClr val="95D600"/>
      </a:hlink>
      <a:folHlink>
        <a:srgbClr val="A51890"/>
      </a:folHlink>
    </a:clrScheme>
    <a:fontScheme name="McKJapanese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9525">
          <a:solidFill>
            <a:schemeClr val="accent6"/>
          </a:solidFill>
        </a:ln>
      </a:spPr>
      <a:bodyPr rtlCol="0" anchor="ctr"/>
      <a:lstStyle>
        <a:defPPr algn="ctr">
          <a:defRPr dirty="0" err="1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Current">
        <a:dk1>
          <a:srgbClr val="000000"/>
        </a:dk1>
        <a:lt1>
          <a:srgbClr val="FFFFFF"/>
        </a:lt1>
        <a:dk2>
          <a:srgbClr val="95D600"/>
        </a:dk2>
        <a:lt2>
          <a:srgbClr val="878787"/>
        </a:lt2>
        <a:accent1>
          <a:srgbClr val="005CB9"/>
        </a:accent1>
        <a:accent2>
          <a:srgbClr val="00A1DF"/>
        </a:accent2>
        <a:accent3>
          <a:srgbClr val="95D600"/>
        </a:accent3>
        <a:accent4>
          <a:srgbClr val="A51890"/>
        </a:accent4>
        <a:accent5>
          <a:srgbClr val="CE0F69"/>
        </a:accent5>
        <a:accent6>
          <a:srgbClr val="808080"/>
        </a:accent6>
        <a:hlink>
          <a:srgbClr val="95D600"/>
        </a:hlink>
        <a:folHlink>
          <a:srgbClr val="A5189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0706217-df7c-4bf4-936d-b09aa3b837af" xsi:nil="true"/>
    <lcf76f155ced4ddcb4097134ff3c332f xmlns="5c2490db-6e42-4989-a0fb-d6ff54a6a7de">
      <Terms xmlns="http://schemas.microsoft.com/office/infopath/2007/PartnerControls"/>
    </lcf76f155ced4ddcb4097134ff3c332f>
    <_dlc_DocId xmlns="55894003-98dc-4f3e-8669-85b90bdbcc8c">GAVI-438364776-972654</_dlc_DocId>
    <_dlc_DocIdUrl xmlns="55894003-98dc-4f3e-8669-85b90bdbcc8c">
      <Url>https://gavinet.sharepoint.com/teams/PAP/srp/_layouts/15/DocIdRedir.aspx?ID=GAVI-438364776-972654</Url>
      <Description>GAVI-438364776-972654</Description>
    </_dlc_DocIdUrl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Gavi Document" ma:contentTypeID="0x0101009954897F3EE3CC4ABB9FB9EDAC9CDEBC0061E92A44B5DD2545AEF000129C25E859" ma:contentTypeVersion="209" ma:contentTypeDescription="Gavi Document content type " ma:contentTypeScope="" ma:versionID="3c82f0c0c431ecddf7a9e863def4d301">
  <xsd:schema xmlns:xsd="http://www.w3.org/2001/XMLSchema" xmlns:xs="http://www.w3.org/2001/XMLSchema" xmlns:p="http://schemas.microsoft.com/office/2006/metadata/properties" xmlns:ns2="d0706217-df7c-4bf4-936d-b09aa3b837af" xmlns:ns3="55894003-98dc-4f3e-8669-85b90bdbcc8c" xmlns:ns4="5c2490db-6e42-4989-a0fb-d6ff54a6a7de" targetNamespace="http://schemas.microsoft.com/office/2006/metadata/properties" ma:root="true" ma:fieldsID="4646fe5a8c9fc0ff7027340f19b8308f" ns2:_="" ns3:_="" ns4:_="">
    <xsd:import namespace="d0706217-df7c-4bf4-936d-b09aa3b837af"/>
    <xsd:import namespace="55894003-98dc-4f3e-8669-85b90bdbcc8c"/>
    <xsd:import namespace="5c2490db-6e42-4989-a0fb-d6ff54a6a7de"/>
    <xsd:element name="properties">
      <xsd:complexType>
        <xsd:sequence>
          <xsd:element name="documentManagement">
            <xsd:complexType>
              <xsd:all>
                <xsd:element ref="ns2:TaxCatchAll" minOccurs="0"/>
                <xsd:element ref="ns3:_dlc_DocId" minOccurs="0"/>
                <xsd:element ref="ns3:_dlc_DocIdUrl" minOccurs="0"/>
                <xsd:element ref="ns3:_dlc_DocIdPersistId" minOccurs="0"/>
                <xsd:element ref="ns2:TaxCatchAllLabel" minOccurs="0"/>
                <xsd:element ref="ns4:MediaServiceAutoKeyPoints" minOccurs="0"/>
                <xsd:element ref="ns4:MediaServiceKeyPoints" minOccurs="0"/>
                <xsd:element ref="ns4:MediaLengthInSeconds" minOccurs="0"/>
                <xsd:element ref="ns4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706217-df7c-4bf4-936d-b09aa3b837af" elementFormDefault="qualified">
    <xsd:import namespace="http://schemas.microsoft.com/office/2006/documentManagement/types"/>
    <xsd:import namespace="http://schemas.microsoft.com/office/infopath/2007/PartnerControls"/>
    <xsd:element name="TaxCatchAll" ma:index="5" nillable="true" ma:displayName="Taxonomy Catch All Column" ma:description="" ma:hidden="true" ma:list="{c405dbff-886d-494b-bfcb-83b334e9f606}" ma:internalName="TaxCatchAll" ma:showField="CatchAllData" ma:web="55894003-98dc-4f3e-8669-85b90bdbcc8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" nillable="true" ma:displayName="Taxonomy Catch All Column1" ma:description="" ma:hidden="true" ma:list="{c405dbff-886d-494b-bfcb-83b334e9f606}" ma:internalName="TaxCatchAllLabel" ma:readOnly="true" ma:showField="CatchAllDataLabel" ma:web="55894003-98dc-4f3e-8669-85b90bdbcc8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5894003-98dc-4f3e-8669-85b90bdbcc8c" elementFormDefault="qualified">
    <xsd:import namespace="http://schemas.microsoft.com/office/2006/documentManagement/types"/>
    <xsd:import namespace="http://schemas.microsoft.com/office/infopath/2007/PartnerControls"/>
    <xsd:element name="_dlc_DocId" ma:index="6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7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8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2490db-6e42-4989-a0fb-d6ff54a6a7de" elementFormDefault="qualified">
    <xsd:import namespace="http://schemas.microsoft.com/office/2006/documentManagement/types"/>
    <xsd:import namespace="http://schemas.microsoft.com/office/infopath/2007/PartnerControls"/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5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93cb0222-e980-4273-ad97-85dba3159c0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4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5.xml><?xml version="1.0" encoding="utf-8"?>
<?mso-contentType ?>
<SharedContentType xmlns="Microsoft.SharePoint.Taxonomy.ContentTypeSync" SourceId="93cb0222-e980-4273-ad97-85dba3159c09" ContentTypeId="0x0101009954897F3EE3CC4ABB9FB9EDAC9CDEBC" PreviousValue="false"/>
</file>

<file path=customXml/itemProps1.xml><?xml version="1.0" encoding="utf-8"?>
<ds:datastoreItem xmlns:ds="http://schemas.openxmlformats.org/officeDocument/2006/customXml" ds:itemID="{E3D0F925-9F97-4D6C-9171-8C65807620D3}">
  <ds:schemaRefs>
    <ds:schemaRef ds:uri="55894003-98dc-4f3e-8669-85b90bdbcc8c"/>
    <ds:schemaRef ds:uri="5c2490db-6e42-4989-a0fb-d6ff54a6a7de"/>
    <ds:schemaRef ds:uri="d0706217-df7c-4bf4-936d-b09aa3b837af"/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BEEFA5ED-8475-47F6-BAE1-A8B1C24681BD}">
  <ds:schemaRefs>
    <ds:schemaRef ds:uri="55894003-98dc-4f3e-8669-85b90bdbcc8c"/>
    <ds:schemaRef ds:uri="5c2490db-6e42-4989-a0fb-d6ff54a6a7de"/>
    <ds:schemaRef ds:uri="d0706217-df7c-4bf4-936d-b09aa3b837a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7EEB6847-4C76-4C5B-94F8-1DB7434AD68B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4F7B9E32-0509-46D0-91E7-42F421EA0AB5}">
  <ds:schemaRefs>
    <ds:schemaRef ds:uri="http://schemas.microsoft.com/sharepoint/events"/>
  </ds:schemaRefs>
</ds:datastoreItem>
</file>

<file path=customXml/itemProps5.xml><?xml version="1.0" encoding="utf-8"?>
<ds:datastoreItem xmlns:ds="http://schemas.openxmlformats.org/officeDocument/2006/customXml" ds:itemID="{F18C54E7-3822-4059-915A-5EA659D90228}">
  <ds:schemaRefs>
    <ds:schemaRef ds:uri="Microsoft.SharePoint.Taxonomy.ContentTypeSyn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75</Words>
  <Application>Microsoft Office PowerPoint</Application>
  <PresentationFormat>Widescreen</PresentationFormat>
  <Paragraphs>44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Frutiger 55 Roman</vt:lpstr>
      <vt:lpstr>Symbol</vt:lpstr>
      <vt:lpstr>Wingdings</vt:lpstr>
      <vt:lpstr>5_Gavi_CF_GAE403</vt:lpstr>
      <vt:lpstr>think-cell Slide</vt:lpstr>
      <vt:lpstr>THEORY OF  CHANGE Template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THEORY OF  CHANGE: Kyrgyzstan</dc:title>
  <dc:creator>Stephanie Phipps</dc:creator>
  <cp:lastModifiedBy>Stephanie Phipps</cp:lastModifiedBy>
  <cp:revision>1</cp:revision>
  <dcterms:created xsi:type="dcterms:W3CDTF">2022-05-31T16:35:09Z</dcterms:created>
  <dcterms:modified xsi:type="dcterms:W3CDTF">2022-11-03T15:49:56Z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a957285-7815-485a-9751-5b273b784ad5_Enabled">
    <vt:lpwstr>true</vt:lpwstr>
  </property>
  <property fmtid="{D5CDD505-2E9C-101B-9397-08002B2CF9AE}" pid="3" name="MSIP_Label_0a957285-7815-485a-9751-5b273b784ad5_SetDate">
    <vt:lpwstr>2022-05-31T16:35:40Z</vt:lpwstr>
  </property>
  <property fmtid="{D5CDD505-2E9C-101B-9397-08002B2CF9AE}" pid="4" name="MSIP_Label_0a957285-7815-485a-9751-5b273b784ad5_Method">
    <vt:lpwstr>Privileged</vt:lpwstr>
  </property>
  <property fmtid="{D5CDD505-2E9C-101B-9397-08002B2CF9AE}" pid="5" name="MSIP_Label_0a957285-7815-485a-9751-5b273b784ad5_Name">
    <vt:lpwstr>0a957285-7815-485a-9751-5b273b784ad5</vt:lpwstr>
  </property>
  <property fmtid="{D5CDD505-2E9C-101B-9397-08002B2CF9AE}" pid="6" name="MSIP_Label_0a957285-7815-485a-9751-5b273b784ad5_SiteId">
    <vt:lpwstr>1de6d9f3-0daf-4df6-b9d6-5959f16f6118</vt:lpwstr>
  </property>
  <property fmtid="{D5CDD505-2E9C-101B-9397-08002B2CF9AE}" pid="7" name="MSIP_Label_0a957285-7815-485a-9751-5b273b784ad5_ActionId">
    <vt:lpwstr>7a69bc96-b03f-4532-baa0-000046e34b43</vt:lpwstr>
  </property>
  <property fmtid="{D5CDD505-2E9C-101B-9397-08002B2CF9AE}" pid="8" name="MSIP_Label_0a957285-7815-485a-9751-5b273b784ad5_ContentBits">
    <vt:lpwstr>0</vt:lpwstr>
  </property>
  <property fmtid="{D5CDD505-2E9C-101B-9397-08002B2CF9AE}" pid="9" name="ContentTypeId">
    <vt:lpwstr>0x0101009954897F3EE3CC4ABB9FB9EDAC9CDEBC0061E92A44B5DD2545AEF000129C25E859</vt:lpwstr>
  </property>
  <property fmtid="{D5CDD505-2E9C-101B-9397-08002B2CF9AE}" pid="10" name="_dlc_DocIdItemGuid">
    <vt:lpwstr>f3ea80e6-0ba3-4865-be3e-0107b062f112</vt:lpwstr>
  </property>
  <property fmtid="{D5CDD505-2E9C-101B-9397-08002B2CF9AE}" pid="11" name="MediaServiceImageTags">
    <vt:lpwstr/>
  </property>
  <property fmtid="{D5CDD505-2E9C-101B-9397-08002B2CF9AE}" pid="12" name="kfa83adfad8641678ddaedda80d7e126">
    <vt:lpwstr/>
  </property>
  <property fmtid="{D5CDD505-2E9C-101B-9397-08002B2CF9AE}" pid="13" name="Test">
    <vt:lpwstr/>
  </property>
</Properties>
</file>