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heme/theme2.xml" ContentType="application/vnd.openxmlformats-officedocument.theme+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8"/>
  </p:notesMasterIdLst>
  <p:sldIdLst>
    <p:sldId id="409" r:id="rId7"/>
  </p:sldIdLst>
  <p:sldSz cx="12192000" cy="6858000"/>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6F2732F-2714-410B-975C-46F5029E51F1}">
          <p14:sldIdLst>
            <p14:sldId id="40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la" initials="D" lastIdx="9" clrIdx="0">
    <p:extLst>
      <p:ext uri="{19B8F6BF-5375-455C-9EA6-DF929625EA0E}">
        <p15:presenceInfo xmlns:p15="http://schemas.microsoft.com/office/powerpoint/2012/main" userId="S::dfigueroadowning@gavi.org::73b426eb-dfa4-43a6-ad8a-e79e74adfda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D600"/>
    <a:srgbClr val="4B9661"/>
    <a:srgbClr val="F37C57"/>
    <a:srgbClr val="1B5BA9"/>
    <a:srgbClr val="A6BC0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snapToGrid="0">
      <p:cViewPr>
        <p:scale>
          <a:sx n="80" d="100"/>
          <a:sy n="80" d="100"/>
        </p:scale>
        <p:origin x="396"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tags" Target="tags/tag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Phipps" userId="e4a102f2-4ce0-4074-a3a5-5dfcbc0f6262" providerId="ADAL" clId="{FBEFEB89-9005-473D-9351-416AC235A5BD}"/>
    <pc:docChg chg="modSld delSection">
      <pc:chgData name="Stephanie Phipps" userId="e4a102f2-4ce0-4074-a3a5-5dfcbc0f6262" providerId="ADAL" clId="{FBEFEB89-9005-473D-9351-416AC235A5BD}" dt="2022-11-03T15:58:00.208" v="86" actId="17851"/>
      <pc:docMkLst>
        <pc:docMk/>
      </pc:docMkLst>
      <pc:sldChg chg="modSp mod">
        <pc:chgData name="Stephanie Phipps" userId="e4a102f2-4ce0-4074-a3a5-5dfcbc0f6262" providerId="ADAL" clId="{FBEFEB89-9005-473D-9351-416AC235A5BD}" dt="2022-11-03T15:57:39.191" v="85" actId="1036"/>
        <pc:sldMkLst>
          <pc:docMk/>
          <pc:sldMk cId="2196844344" sldId="409"/>
        </pc:sldMkLst>
        <pc:spChg chg="mod">
          <ac:chgData name="Stephanie Phipps" userId="e4a102f2-4ce0-4074-a3a5-5dfcbc0f6262" providerId="ADAL" clId="{FBEFEB89-9005-473D-9351-416AC235A5BD}" dt="2022-11-03T15:56:03.048" v="12" actId="1036"/>
          <ac:spMkLst>
            <pc:docMk/>
            <pc:sldMk cId="2196844344" sldId="409"/>
            <ac:spMk id="17" creationId="{56730387-AB38-4BD3-8BEF-3E2AD30166BE}"/>
          </ac:spMkLst>
        </pc:spChg>
        <pc:spChg chg="mod">
          <ac:chgData name="Stephanie Phipps" userId="e4a102f2-4ce0-4074-a3a5-5dfcbc0f6262" providerId="ADAL" clId="{FBEFEB89-9005-473D-9351-416AC235A5BD}" dt="2022-11-03T15:57:39.191" v="85" actId="1036"/>
          <ac:spMkLst>
            <pc:docMk/>
            <pc:sldMk cId="2196844344" sldId="409"/>
            <ac:spMk id="57" creationId="{F3C362E0-F352-FC88-726B-F1FB6BDAB2EF}"/>
          </ac:spMkLst>
        </pc:spChg>
        <pc:spChg chg="mod">
          <ac:chgData name="Stephanie Phipps" userId="e4a102f2-4ce0-4074-a3a5-5dfcbc0f6262" providerId="ADAL" clId="{FBEFEB89-9005-473D-9351-416AC235A5BD}" dt="2022-11-03T15:56:55.732" v="76" actId="1035"/>
          <ac:spMkLst>
            <pc:docMk/>
            <pc:sldMk cId="2196844344" sldId="409"/>
            <ac:spMk id="58" creationId="{6304AFDE-38EE-DF6D-24EF-550C1AEC217B}"/>
          </ac:spMkLst>
        </pc:spChg>
        <pc:spChg chg="mod">
          <ac:chgData name="Stephanie Phipps" userId="e4a102f2-4ce0-4074-a3a5-5dfcbc0f6262" providerId="ADAL" clId="{FBEFEB89-9005-473D-9351-416AC235A5BD}" dt="2022-11-03T15:56:44.310" v="67" actId="1035"/>
          <ac:spMkLst>
            <pc:docMk/>
            <pc:sldMk cId="2196844344" sldId="409"/>
            <ac:spMk id="59" creationId="{F40DB9D2-DF0D-563E-8E06-7E8749090998}"/>
          </ac:spMkLst>
        </pc:spChg>
        <pc:spChg chg="mod">
          <ac:chgData name="Stephanie Phipps" userId="e4a102f2-4ce0-4074-a3a5-5dfcbc0f6262" providerId="ADAL" clId="{FBEFEB89-9005-473D-9351-416AC235A5BD}" dt="2022-11-03T15:56:23.448" v="57" actId="1035"/>
          <ac:spMkLst>
            <pc:docMk/>
            <pc:sldMk cId="2196844344" sldId="409"/>
            <ac:spMk id="60" creationId="{420F9F04-5E51-AA10-0918-FC9B7012186C}"/>
          </ac:spMkLst>
        </pc:spChg>
        <pc:spChg chg="mod">
          <ac:chgData name="Stephanie Phipps" userId="e4a102f2-4ce0-4074-a3a5-5dfcbc0f6262" providerId="ADAL" clId="{FBEFEB89-9005-473D-9351-416AC235A5BD}" dt="2022-11-03T15:57:31.558" v="82" actId="14100"/>
          <ac:spMkLst>
            <pc:docMk/>
            <pc:sldMk cId="2196844344" sldId="409"/>
            <ac:spMk id="64" creationId="{4DC598AD-3402-FFF4-DD01-FC28B1B2993A}"/>
          </ac:spMkLst>
        </pc:spChg>
        <pc:spChg chg="mod">
          <ac:chgData name="Stephanie Phipps" userId="e4a102f2-4ce0-4074-a3a5-5dfcbc0f6262" providerId="ADAL" clId="{FBEFEB89-9005-473D-9351-416AC235A5BD}" dt="2022-11-03T15:57:06.545" v="78" actId="1076"/>
          <ac:spMkLst>
            <pc:docMk/>
            <pc:sldMk cId="2196844344" sldId="409"/>
            <ac:spMk id="66" creationId="{46AA6044-ACEC-418F-4A19-0106E4DCC66F}"/>
          </ac:spMkLst>
        </pc:spChg>
        <pc:spChg chg="mod">
          <ac:chgData name="Stephanie Phipps" userId="e4a102f2-4ce0-4074-a3a5-5dfcbc0f6262" providerId="ADAL" clId="{FBEFEB89-9005-473D-9351-416AC235A5BD}" dt="2022-11-03T15:57:25.486" v="80" actId="14100"/>
          <ac:spMkLst>
            <pc:docMk/>
            <pc:sldMk cId="2196844344" sldId="409"/>
            <ac:spMk id="69" creationId="{75130609-1B95-4157-A3CE-05016AEF3DF9}"/>
          </ac:spMkLst>
        </pc:spChg>
        <pc:spChg chg="mod">
          <ac:chgData name="Stephanie Phipps" userId="e4a102f2-4ce0-4074-a3a5-5dfcbc0f6262" providerId="ADAL" clId="{FBEFEB89-9005-473D-9351-416AC235A5BD}" dt="2022-11-03T15:56:03.048" v="12" actId="1036"/>
          <ac:spMkLst>
            <pc:docMk/>
            <pc:sldMk cId="2196844344" sldId="409"/>
            <ac:spMk id="76" creationId="{AB051AEF-A625-8CA2-6C65-62DEC9C643C7}"/>
          </ac:spMkLst>
        </pc:spChg>
        <pc:spChg chg="mod">
          <ac:chgData name="Stephanie Phipps" userId="e4a102f2-4ce0-4074-a3a5-5dfcbc0f6262" providerId="ADAL" clId="{FBEFEB89-9005-473D-9351-416AC235A5BD}" dt="2022-11-03T15:56:37.855" v="64" actId="1035"/>
          <ac:spMkLst>
            <pc:docMk/>
            <pc:sldMk cId="2196844344" sldId="409"/>
            <ac:spMk id="77" creationId="{CABC7165-8D86-4A33-BA50-50E795850532}"/>
          </ac:spMkLst>
        </pc:spChg>
        <pc:spChg chg="mod">
          <ac:chgData name="Stephanie Phipps" userId="e4a102f2-4ce0-4074-a3a5-5dfcbc0f6262" providerId="ADAL" clId="{FBEFEB89-9005-473D-9351-416AC235A5BD}" dt="2022-11-03T15:56:03.048" v="12" actId="1036"/>
          <ac:spMkLst>
            <pc:docMk/>
            <pc:sldMk cId="2196844344" sldId="409"/>
            <ac:spMk id="81" creationId="{AECC97F4-9271-44BB-99A2-97D6D79539EE}"/>
          </ac:spMkLst>
        </pc:spChg>
        <pc:spChg chg="mod">
          <ac:chgData name="Stephanie Phipps" userId="e4a102f2-4ce0-4074-a3a5-5dfcbc0f6262" providerId="ADAL" clId="{FBEFEB89-9005-473D-9351-416AC235A5BD}" dt="2022-11-03T15:56:37.855" v="64" actId="1035"/>
          <ac:spMkLst>
            <pc:docMk/>
            <pc:sldMk cId="2196844344" sldId="409"/>
            <ac:spMk id="85" creationId="{3D13FB9A-89A2-A3E6-117B-2B04116D3A94}"/>
          </ac:spMkLst>
        </pc:spChg>
        <pc:spChg chg="mod">
          <ac:chgData name="Stephanie Phipps" userId="e4a102f2-4ce0-4074-a3a5-5dfcbc0f6262" providerId="ADAL" clId="{FBEFEB89-9005-473D-9351-416AC235A5BD}" dt="2022-11-03T15:56:50.022" v="70" actId="1035"/>
          <ac:spMkLst>
            <pc:docMk/>
            <pc:sldMk cId="2196844344" sldId="409"/>
            <ac:spMk id="87" creationId="{544DCF54-FF78-7753-5B2A-F0BF361FE5F4}"/>
          </ac:spMkLst>
        </pc:spChg>
        <pc:spChg chg="mod">
          <ac:chgData name="Stephanie Phipps" userId="e4a102f2-4ce0-4074-a3a5-5dfcbc0f6262" providerId="ADAL" clId="{FBEFEB89-9005-473D-9351-416AC235A5BD}" dt="2022-11-03T15:56:16.488" v="37" actId="1035"/>
          <ac:spMkLst>
            <pc:docMk/>
            <pc:sldMk cId="2196844344" sldId="409"/>
            <ac:spMk id="129" creationId="{1B4B191D-3F74-4AB5-BBA0-DFD2C735C004}"/>
          </ac:spMkLst>
        </pc:spChg>
        <pc:picChg chg="mod">
          <ac:chgData name="Stephanie Phipps" userId="e4a102f2-4ce0-4074-a3a5-5dfcbc0f6262" providerId="ADAL" clId="{FBEFEB89-9005-473D-9351-416AC235A5BD}" dt="2022-11-03T15:56:44.310" v="67" actId="1035"/>
          <ac:picMkLst>
            <pc:docMk/>
            <pc:sldMk cId="2196844344" sldId="409"/>
            <ac:picMk id="3" creationId="{D072CA02-5608-EDB9-F6C7-E5DA10FF66DD}"/>
          </ac:picMkLst>
        </pc:picChg>
        <pc:picChg chg="mod">
          <ac:chgData name="Stephanie Phipps" userId="e4a102f2-4ce0-4074-a3a5-5dfcbc0f6262" providerId="ADAL" clId="{FBEFEB89-9005-473D-9351-416AC235A5BD}" dt="2022-11-03T15:56:37.855" v="64" actId="1035"/>
          <ac:picMkLst>
            <pc:docMk/>
            <pc:sldMk cId="2196844344" sldId="409"/>
            <ac:picMk id="29" creationId="{A8396F8C-6602-40D6-8976-71BBF9B201DC}"/>
          </ac:picMkLst>
        </pc:picChg>
        <pc:cxnChg chg="mod">
          <ac:chgData name="Stephanie Phipps" userId="e4a102f2-4ce0-4074-a3a5-5dfcbc0f6262" providerId="ADAL" clId="{FBEFEB89-9005-473D-9351-416AC235A5BD}" dt="2022-11-03T15:56:55.732" v="76" actId="1035"/>
          <ac:cxnSpMkLst>
            <pc:docMk/>
            <pc:sldMk cId="2196844344" sldId="409"/>
            <ac:cxnSpMk id="12" creationId="{35E55DE1-B063-DDDD-73E1-F3190474B0D7}"/>
          </ac:cxnSpMkLst>
        </pc:cxnChg>
        <pc:cxnChg chg="mod">
          <ac:chgData name="Stephanie Phipps" userId="e4a102f2-4ce0-4074-a3a5-5dfcbc0f6262" providerId="ADAL" clId="{FBEFEB89-9005-473D-9351-416AC235A5BD}" dt="2022-11-03T15:56:37.855" v="64" actId="1035"/>
          <ac:cxnSpMkLst>
            <pc:docMk/>
            <pc:sldMk cId="2196844344" sldId="409"/>
            <ac:cxnSpMk id="27" creationId="{74B410A4-1770-4EAB-ABCA-C17333FDD4EB}"/>
          </ac:cxnSpMkLst>
        </pc:cxnChg>
        <pc:cxnChg chg="mod">
          <ac:chgData name="Stephanie Phipps" userId="e4a102f2-4ce0-4074-a3a5-5dfcbc0f6262" providerId="ADAL" clId="{FBEFEB89-9005-473D-9351-416AC235A5BD}" dt="2022-11-03T15:56:37.855" v="64" actId="1035"/>
          <ac:cxnSpMkLst>
            <pc:docMk/>
            <pc:sldMk cId="2196844344" sldId="409"/>
            <ac:cxnSpMk id="31" creationId="{E2E91C0A-B995-4BA9-BEF8-5BAA7FD35EDE}"/>
          </ac:cxnSpMkLst>
        </pc:cxnChg>
        <pc:cxnChg chg="mod">
          <ac:chgData name="Stephanie Phipps" userId="e4a102f2-4ce0-4074-a3a5-5dfcbc0f6262" providerId="ADAL" clId="{FBEFEB89-9005-473D-9351-416AC235A5BD}" dt="2022-11-03T15:57:39.191" v="85" actId="1036"/>
          <ac:cxnSpMkLst>
            <pc:docMk/>
            <pc:sldMk cId="2196844344" sldId="409"/>
            <ac:cxnSpMk id="83" creationId="{D4C956D5-66AD-5BED-4D3C-40A6D3BC27D4}"/>
          </ac:cxnSpMkLst>
        </pc:cxnChg>
        <pc:cxnChg chg="mod">
          <ac:chgData name="Stephanie Phipps" userId="e4a102f2-4ce0-4074-a3a5-5dfcbc0f6262" providerId="ADAL" clId="{FBEFEB89-9005-473D-9351-416AC235A5BD}" dt="2022-11-03T15:57:39.191" v="85" actId="1036"/>
          <ac:cxnSpMkLst>
            <pc:docMk/>
            <pc:sldMk cId="2196844344" sldId="409"/>
            <ac:cxnSpMk id="84" creationId="{D17877C2-0F01-5645-6129-0C316E4FC8B6}"/>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B8B5F1-2BAA-4A13-87EC-A96CE6DD137C}" type="datetimeFigureOut">
              <a:rPr lang="en-US" smtClean="0"/>
              <a:t>11/3/2022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Cliquez pour modifier les styles du texte principal</a:t>
            </a:r>
          </a:p>
          <a:p>
            <a:pPr lvl="1"/>
            <a:r>
              <a:rPr lang="en-US"/>
              <a:t>Deuxième niveau</a:t>
            </a:r>
          </a:p>
          <a:p>
            <a:pPr lvl="2"/>
            <a:r>
              <a:rPr lang="en-US"/>
              <a:t>Troisième niveau</a:t>
            </a:r>
          </a:p>
          <a:p>
            <a:pPr lvl="3"/>
            <a:r>
              <a:rPr lang="en-US"/>
              <a:t>Quatrième niveau</a:t>
            </a:r>
          </a:p>
          <a:p>
            <a:pPr lvl="4"/>
            <a:r>
              <a:rPr lang="en-US"/>
              <a:t>Cinquième niveau</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87F972-D4A8-4A25-9946-8C565DDAC2D9}" type="slidenum">
              <a:rPr lang="en-US" smtClean="0"/>
              <a:t>‹#›</a:t>
            </a:fld>
            <a:endParaRPr lang="en-US"/>
          </a:p>
        </p:txBody>
      </p:sp>
    </p:spTree>
    <p:extLst>
      <p:ext uri="{BB962C8B-B14F-4D97-AF65-F5344CB8AC3E}">
        <p14:creationId xmlns:p14="http://schemas.microsoft.com/office/powerpoint/2010/main" val="966858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Wingdings" panose="05000000000000000000" pitchFamily="2" charset="2"/>
              <a:buChar char="§"/>
            </a:pPr>
            <a:endParaRPr lang="en-GB" noProof="0" dirty="0"/>
          </a:p>
        </p:txBody>
      </p:sp>
      <p:sp>
        <p:nvSpPr>
          <p:cNvPr id="4" name="Slide Number Placeholder 3"/>
          <p:cNvSpPr>
            <a:spLocks noGrp="1"/>
          </p:cNvSpPr>
          <p:nvPr>
            <p:ph type="sldNum" sz="quarter" idx="10"/>
          </p:nvPr>
        </p:nvSpPr>
        <p:spPr/>
        <p: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fld id="{3C3A632B-FBDE-46D4-BF6F-6D14421E6342}" type="slidenum">
              <a:rPr kumimoji="0" 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t>1</a:t>
            </a:fld>
            <a:endParaRPr kumimoji="0" lang="en-US" sz="12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422320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oleObject" Target="../embeddings/oleObject2.bin"/><Relationship Id="rId7" Type="http://schemas.openxmlformats.org/officeDocument/2006/relationships/image" Target="../media/image6.png"/><Relationship Id="rId2" Type="http://schemas.openxmlformats.org/officeDocument/2006/relationships/slideMaster" Target="../slideMasters/slideMaster1.xml"/><Relationship Id="rId1" Type="http://schemas.openxmlformats.org/officeDocument/2006/relationships/tags" Target="../tags/tag2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 y="0"/>
          <a:ext cx="211667" cy="158750"/>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 y="0"/>
                        <a:ext cx="211667" cy="158750"/>
                      </a:xfrm>
                      <a:prstGeom prst="rect">
                        <a:avLst/>
                      </a:prstGeom>
                    </p:spPr>
                  </p:pic>
                </p:oleObj>
              </mc:Fallback>
            </mc:AlternateContent>
          </a:graphicData>
        </a:graphic>
      </p:graphicFrame>
      <p:pic>
        <p:nvPicPr>
          <p:cNvPr id="17" name="Image 20" descr="FD_1_L254.png"/>
          <p:cNvPicPr>
            <a:picLocks/>
          </p:cNvPicPr>
          <p:nvPr userDrawn="1"/>
        </p:nvPicPr>
        <p:blipFill>
          <a:blip r:embed="rId5" cstate="print"/>
          <a:stretch>
            <a:fillRect/>
          </a:stretch>
        </p:blipFill>
        <p:spPr bwMode="ltGray">
          <a:xfrm>
            <a:off x="1" y="-7257"/>
            <a:ext cx="12192000" cy="5157788"/>
          </a:xfrm>
          <a:prstGeom prst="rect">
            <a:avLst/>
          </a:prstGeom>
        </p:spPr>
      </p:pic>
      <p:sp>
        <p:nvSpPr>
          <p:cNvPr id="13314" name="Rectangle 1026"/>
          <p:cNvSpPr>
            <a:spLocks noGrp="1" noChangeArrowheads="1"/>
          </p:cNvSpPr>
          <p:nvPr>
            <p:ph type="ctrTitle"/>
          </p:nvPr>
        </p:nvSpPr>
        <p:spPr bwMode="auto">
          <a:xfrm>
            <a:off x="624417" y="2958308"/>
            <a:ext cx="5123240" cy="323165"/>
          </a:xfrm>
          <a:prstGeom prst="rect">
            <a:avLst/>
          </a:prstGeom>
        </p:spPr>
        <p:txBody>
          <a:bodyPr wrap="square" anchor="b">
            <a:spAutoFit/>
          </a:bodyPr>
          <a:lstStyle>
            <a:lvl1pPr>
              <a:defRPr sz="2100" b="1" cap="none" baseline="0">
                <a:solidFill>
                  <a:schemeClr val="bg1"/>
                </a:solidFill>
                <a:latin typeface="+mj-lt"/>
                <a:ea typeface="Arial Unicode MS" pitchFamily="34" charset="-128"/>
                <a:cs typeface="Arial Unicode MS" pitchFamily="34" charset="-128"/>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624417" y="3529965"/>
            <a:ext cx="5123240" cy="230832"/>
          </a:xfrm>
        </p:spPr>
        <p:txBody>
          <a:bodyPr wrap="square">
            <a:spAutoFit/>
          </a:bodyPr>
          <a:lstStyle>
            <a:lvl1pPr>
              <a:defRPr sz="1500" cap="none" baseline="0">
                <a:solidFill>
                  <a:schemeClr val="bg1"/>
                </a:solidFill>
                <a:latin typeface="+mj-lt"/>
                <a:ea typeface="Arial Unicode MS" pitchFamily="34" charset="-128"/>
                <a:cs typeface="Arial Unicode MS" pitchFamily="34" charset="-128"/>
              </a:defRPr>
            </a:lvl1pPr>
          </a:lstStyle>
          <a:p>
            <a:pPr lvl="0"/>
            <a:r>
              <a:rPr lang="en-US" noProof="0"/>
              <a:t>Click to edit Master subtitle style</a:t>
            </a:r>
          </a:p>
        </p:txBody>
      </p:sp>
      <p:grpSp>
        <p:nvGrpSpPr>
          <p:cNvPr id="27" name="McK Title Elements" hidden="1"/>
          <p:cNvGrpSpPr/>
          <p:nvPr userDrawn="1"/>
        </p:nvGrpSpPr>
        <p:grpSpPr bwMode="auto">
          <a:xfrm>
            <a:off x="624418" y="4309457"/>
            <a:ext cx="5385256" cy="376618"/>
            <a:chOff x="1037261" y="5404470"/>
            <a:chExt cx="4038942" cy="376618"/>
          </a:xfrm>
        </p:grpSpPr>
        <p:sp>
          <p:nvSpPr>
            <p:cNvPr id="9" name="McK Document type"/>
            <p:cNvSpPr txBox="1">
              <a:spLocks noChangeArrowheads="1"/>
            </p:cNvSpPr>
            <p:nvPr/>
          </p:nvSpPr>
          <p:spPr bwMode="auto">
            <a:xfrm>
              <a:off x="1037261" y="5404470"/>
              <a:ext cx="4038942"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a:solidFill>
                    <a:srgbClr val="FFFFFF"/>
                  </a:solidFill>
                  <a:latin typeface="Arial"/>
                </a:rPr>
                <a:t>Document type</a:t>
              </a:r>
            </a:p>
          </p:txBody>
        </p:sp>
        <p:sp>
          <p:nvSpPr>
            <p:cNvPr id="10" name="McK Date"/>
            <p:cNvSpPr txBox="1">
              <a:spLocks noChangeArrowheads="1"/>
            </p:cNvSpPr>
            <p:nvPr/>
          </p:nvSpPr>
          <p:spPr bwMode="auto">
            <a:xfrm>
              <a:off x="1037261" y="5619505"/>
              <a:ext cx="4038942"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a:solidFill>
                    <a:srgbClr val="FFFFFF"/>
                  </a:solidFill>
                  <a:latin typeface="Arial"/>
                </a:rPr>
                <a:t>Date</a:t>
              </a:r>
            </a:p>
          </p:txBody>
        </p:sp>
      </p:grpSp>
      <p:pic>
        <p:nvPicPr>
          <p:cNvPr id="21" name="Image 19" descr="Bas_couv.png"/>
          <p:cNvPicPr>
            <a:picLocks noChangeAspect="1"/>
          </p:cNvPicPr>
          <p:nvPr userDrawn="1"/>
        </p:nvPicPr>
        <p:blipFill>
          <a:blip r:embed="rId6" cstate="print"/>
          <a:srcRect r="60243" b="722"/>
          <a:stretch>
            <a:fillRect/>
          </a:stretch>
        </p:blipFill>
        <p:spPr bwMode="auto">
          <a:xfrm>
            <a:off x="4" y="5172520"/>
            <a:ext cx="4847167" cy="1685480"/>
          </a:xfrm>
          <a:prstGeom prst="rect">
            <a:avLst/>
          </a:prstGeom>
        </p:spPr>
      </p:pic>
      <p:sp>
        <p:nvSpPr>
          <p:cNvPr id="20" name="Rectangle 19"/>
          <p:cNvSpPr/>
          <p:nvPr userDrawn="1"/>
        </p:nvSpPr>
        <p:spPr bwMode="auto">
          <a:xfrm>
            <a:off x="624417" y="3391895"/>
            <a:ext cx="3264000" cy="25200"/>
          </a:xfrm>
          <a:prstGeom prst="rect">
            <a:avLst/>
          </a:prstGeom>
          <a:solidFill>
            <a:srgbClr val="95D600"/>
          </a:solidFill>
          <a:ln w="25400" cap="flat" cmpd="sng" algn="ctr">
            <a:noFill/>
            <a:prstDash val="solid"/>
          </a:ln>
          <a:effectLst/>
        </p:spPr>
        <p:txBody>
          <a:bodyPr rtlCol="0" anchor="ctr"/>
          <a:lstStyle/>
          <a:p>
            <a:pPr algn="ctr">
              <a:defRPr/>
            </a:pPr>
            <a:endParaRPr lang="en-US" sz="1350" kern="0">
              <a:solidFill>
                <a:sysClr val="window" lastClr="FFFFFF"/>
              </a:solidFill>
            </a:endParaRPr>
          </a:p>
        </p:txBody>
      </p:sp>
      <p:sp>
        <p:nvSpPr>
          <p:cNvPr id="23" name="Rectangle 22"/>
          <p:cNvSpPr/>
          <p:nvPr userDrawn="1"/>
        </p:nvSpPr>
        <p:spPr bwMode="auto">
          <a:xfrm>
            <a:off x="11257880" y="6354203"/>
            <a:ext cx="573875" cy="115416"/>
          </a:xfrm>
          <a:prstGeom prst="rect">
            <a:avLst/>
          </a:prstGeom>
          <a:noFill/>
          <a:ln w="25400" cap="flat" cmpd="sng" algn="ctr">
            <a:noFill/>
            <a:prstDash val="solid"/>
          </a:ln>
          <a:effectLst/>
        </p:spPr>
        <p:txBody>
          <a:bodyPr wrap="none" lIns="0" tIns="0" rIns="0" bIns="0" rtlCol="0" anchor="t" anchorCtr="0">
            <a:spAutoFit/>
          </a:bodyPr>
          <a:lstStyle/>
          <a:p>
            <a:pPr algn="r">
              <a:defRPr/>
            </a:pPr>
            <a:r>
              <a:rPr lang="en-US" sz="750" kern="0">
                <a:solidFill>
                  <a:srgbClr val="95D600"/>
                </a:solidFill>
              </a:rPr>
              <a:t>www.gavi.org</a:t>
            </a:r>
          </a:p>
        </p:txBody>
      </p:sp>
      <p:pic>
        <p:nvPicPr>
          <p:cNvPr id="17541" name="Picture 133"/>
          <p:cNvPicPr>
            <a:picLocks noChangeAspect="1" noChangeArrowheads="1"/>
          </p:cNvPicPr>
          <p:nvPr userDrawn="1"/>
        </p:nvPicPr>
        <p:blipFill rotWithShape="1">
          <a:blip r:embed="rId7">
            <a:extLst>
              <a:ext uri="{28A0092B-C50C-407E-A947-70E740481C1C}">
                <a14:useLocalDpi xmlns:a14="http://schemas.microsoft.com/office/drawing/2010/main" val="0"/>
              </a:ext>
            </a:extLst>
          </a:blip>
          <a:srcRect l="76616" t="42028" r="1467" b="15943"/>
          <a:stretch/>
        </p:blipFill>
        <p:spPr bwMode="auto">
          <a:xfrm>
            <a:off x="10324686" y="6190074"/>
            <a:ext cx="1519768" cy="164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Placeholder 12"/>
          <p:cNvPicPr>
            <a:picLocks noChangeAspect="1"/>
          </p:cNvPicPr>
          <p:nvPr userDrawn="1"/>
        </p:nvPicPr>
        <p:blipFill>
          <a:blip r:embed="rId8" cstate="print">
            <a:extLst>
              <a:ext uri="{28A0092B-C50C-407E-A947-70E740481C1C}">
                <a14:useLocalDpi xmlns:a14="http://schemas.microsoft.com/office/drawing/2010/main" val="0"/>
              </a:ext>
            </a:extLst>
          </a:blip>
          <a:srcRect l="18213" r="18213"/>
          <a:stretch>
            <a:fillRect/>
          </a:stretch>
        </p:blipFill>
        <p:spPr bwMode="ltGray">
          <a:xfrm>
            <a:off x="5590118" y="-11869"/>
            <a:ext cx="6601883" cy="5162400"/>
          </a:xfrm>
          <a:custGeom>
            <a:avLst/>
            <a:gdLst>
              <a:gd name="connsiteX0" fmla="*/ 0 w 3851275"/>
              <a:gd name="connsiteY0" fmla="*/ 0 h 5157788"/>
              <a:gd name="connsiteX1" fmla="*/ 3851275 w 3851275"/>
              <a:gd name="connsiteY1" fmla="*/ 0 h 5157788"/>
              <a:gd name="connsiteX2" fmla="*/ 3851275 w 3851275"/>
              <a:gd name="connsiteY2" fmla="*/ 5157788 h 5157788"/>
              <a:gd name="connsiteX3" fmla="*/ 0 w 3851275"/>
              <a:gd name="connsiteY3" fmla="*/ 5157788 h 5157788"/>
              <a:gd name="connsiteX4" fmla="*/ 0 w 3851275"/>
              <a:gd name="connsiteY4"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0 w 3851275"/>
              <a:gd name="connsiteY3" fmla="*/ 5157788 h 5157788"/>
              <a:gd name="connsiteX4" fmla="*/ 1692275 w 3851275"/>
              <a:gd name="connsiteY4" fmla="*/ 0 h 5157788"/>
              <a:gd name="connsiteX0" fmla="*/ 0 w 2159000"/>
              <a:gd name="connsiteY0" fmla="*/ 0 h 5157788"/>
              <a:gd name="connsiteX1" fmla="*/ 2159000 w 2159000"/>
              <a:gd name="connsiteY1" fmla="*/ 0 h 5157788"/>
              <a:gd name="connsiteX2" fmla="*/ 2159000 w 2159000"/>
              <a:gd name="connsiteY2" fmla="*/ 5157788 h 5157788"/>
              <a:gd name="connsiteX3" fmla="*/ 0 w 2159000"/>
              <a:gd name="connsiteY3" fmla="*/ 5157788 h 5157788"/>
              <a:gd name="connsiteX4" fmla="*/ 0 w 2159000"/>
              <a:gd name="connsiteY4" fmla="*/ 0 h 5157788"/>
              <a:gd name="connsiteX0" fmla="*/ 2625271 w 4784271"/>
              <a:gd name="connsiteY0" fmla="*/ 0 h 5157788"/>
              <a:gd name="connsiteX1" fmla="*/ 4784271 w 4784271"/>
              <a:gd name="connsiteY1" fmla="*/ 0 h 5157788"/>
              <a:gd name="connsiteX2" fmla="*/ 4784271 w 4784271"/>
              <a:gd name="connsiteY2" fmla="*/ 5157788 h 5157788"/>
              <a:gd name="connsiteX3" fmla="*/ 2625271 w 4784271"/>
              <a:gd name="connsiteY3" fmla="*/ 5157788 h 5157788"/>
              <a:gd name="connsiteX4" fmla="*/ 2625271 w 4784271"/>
              <a:gd name="connsiteY4" fmla="*/ 0 h 5157788"/>
              <a:gd name="connsiteX0" fmla="*/ 2625271 w 4784271"/>
              <a:gd name="connsiteY0" fmla="*/ 0 h 5157788"/>
              <a:gd name="connsiteX1" fmla="*/ 4784271 w 4784271"/>
              <a:gd name="connsiteY1" fmla="*/ 0 h 5157788"/>
              <a:gd name="connsiteX2" fmla="*/ 4784271 w 4784271"/>
              <a:gd name="connsiteY2" fmla="*/ 5157788 h 5157788"/>
              <a:gd name="connsiteX3" fmla="*/ 2625271 w 4784271"/>
              <a:gd name="connsiteY3" fmla="*/ 5157788 h 5157788"/>
              <a:gd name="connsiteX4" fmla="*/ 2625271 w 4784271"/>
              <a:gd name="connsiteY4" fmla="*/ 0 h 5157788"/>
              <a:gd name="connsiteX0" fmla="*/ 3568576 w 5727576"/>
              <a:gd name="connsiteY0" fmla="*/ 0 h 5157788"/>
              <a:gd name="connsiteX1" fmla="*/ 5727576 w 5727576"/>
              <a:gd name="connsiteY1" fmla="*/ 0 h 5157788"/>
              <a:gd name="connsiteX2" fmla="*/ 5727576 w 5727576"/>
              <a:gd name="connsiteY2" fmla="*/ 5157788 h 5157788"/>
              <a:gd name="connsiteX3" fmla="*/ 3568576 w 5727576"/>
              <a:gd name="connsiteY3" fmla="*/ 5157788 h 5157788"/>
              <a:gd name="connsiteX4" fmla="*/ 3568576 w 5727576"/>
              <a:gd name="connsiteY4" fmla="*/ 0 h 5157788"/>
              <a:gd name="connsiteX0" fmla="*/ 3306355 w 5465355"/>
              <a:gd name="connsiteY0" fmla="*/ 0 h 5157788"/>
              <a:gd name="connsiteX1" fmla="*/ 5465355 w 5465355"/>
              <a:gd name="connsiteY1" fmla="*/ 0 h 5157788"/>
              <a:gd name="connsiteX2" fmla="*/ 5465355 w 5465355"/>
              <a:gd name="connsiteY2" fmla="*/ 5157788 h 5157788"/>
              <a:gd name="connsiteX3" fmla="*/ 3306355 w 5465355"/>
              <a:gd name="connsiteY3" fmla="*/ 5157788 h 5157788"/>
              <a:gd name="connsiteX4" fmla="*/ 3306355 w 5465355"/>
              <a:gd name="connsiteY4" fmla="*/ 0 h 5157788"/>
              <a:gd name="connsiteX0" fmla="*/ 1416957 w 3575957"/>
              <a:gd name="connsiteY0" fmla="*/ 0 h 5157788"/>
              <a:gd name="connsiteX1" fmla="*/ 3575957 w 3575957"/>
              <a:gd name="connsiteY1" fmla="*/ 0 h 5157788"/>
              <a:gd name="connsiteX2" fmla="*/ 3575957 w 3575957"/>
              <a:gd name="connsiteY2" fmla="*/ 5157788 h 5157788"/>
              <a:gd name="connsiteX3" fmla="*/ 1416957 w 3575957"/>
              <a:gd name="connsiteY3" fmla="*/ 5157788 h 5157788"/>
              <a:gd name="connsiteX4" fmla="*/ 0 w 3575957"/>
              <a:gd name="connsiteY4" fmla="*/ 3339193 h 5157788"/>
              <a:gd name="connsiteX5" fmla="*/ 1416957 w 3575957"/>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6017419"/>
              <a:gd name="connsiteX1" fmla="*/ 3851275 w 3851275"/>
              <a:gd name="connsiteY1" fmla="*/ 0 h 6017419"/>
              <a:gd name="connsiteX2" fmla="*/ 3851275 w 3851275"/>
              <a:gd name="connsiteY2" fmla="*/ 5157788 h 6017419"/>
              <a:gd name="connsiteX3" fmla="*/ 1692275 w 3851275"/>
              <a:gd name="connsiteY3" fmla="*/ 5157788 h 6017419"/>
              <a:gd name="connsiteX4" fmla="*/ 0 w 3851275"/>
              <a:gd name="connsiteY4" fmla="*/ 3284984 h 6017419"/>
              <a:gd name="connsiteX5" fmla="*/ 1692275 w 3851275"/>
              <a:gd name="connsiteY5" fmla="*/ 0 h 6017419"/>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429000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429000 h 5157788"/>
              <a:gd name="connsiteX5" fmla="*/ 1710871 w 3869871"/>
              <a:gd name="connsiteY5" fmla="*/ 0 h 5157788"/>
              <a:gd name="connsiteX0" fmla="*/ 1704975 w 3863975"/>
              <a:gd name="connsiteY0" fmla="*/ 0 h 5157788"/>
              <a:gd name="connsiteX1" fmla="*/ 3863975 w 3863975"/>
              <a:gd name="connsiteY1" fmla="*/ 0 h 5157788"/>
              <a:gd name="connsiteX2" fmla="*/ 3863975 w 3863975"/>
              <a:gd name="connsiteY2" fmla="*/ 5157788 h 5157788"/>
              <a:gd name="connsiteX3" fmla="*/ 1704975 w 3863975"/>
              <a:gd name="connsiteY3" fmla="*/ 5157788 h 5157788"/>
              <a:gd name="connsiteX4" fmla="*/ 12700 w 3863975"/>
              <a:gd name="connsiteY4" fmla="*/ 3429000 h 5157788"/>
              <a:gd name="connsiteX5" fmla="*/ 1704975 w 3863975"/>
              <a:gd name="connsiteY5" fmla="*/ 0 h 5157788"/>
              <a:gd name="connsiteX0" fmla="*/ 1707243 w 3866243"/>
              <a:gd name="connsiteY0" fmla="*/ 0 h 5157788"/>
              <a:gd name="connsiteX1" fmla="*/ 3866243 w 3866243"/>
              <a:gd name="connsiteY1" fmla="*/ 0 h 5157788"/>
              <a:gd name="connsiteX2" fmla="*/ 3866243 w 3866243"/>
              <a:gd name="connsiteY2" fmla="*/ 5157788 h 5157788"/>
              <a:gd name="connsiteX3" fmla="*/ 1707243 w 3866243"/>
              <a:gd name="connsiteY3" fmla="*/ 5157788 h 5157788"/>
              <a:gd name="connsiteX4" fmla="*/ 14968 w 3866243"/>
              <a:gd name="connsiteY4" fmla="*/ 3429000 h 5157788"/>
              <a:gd name="connsiteX5" fmla="*/ 1707243 w 3866243"/>
              <a:gd name="connsiteY5" fmla="*/ 0 h 5157788"/>
              <a:gd name="connsiteX0" fmla="*/ 1130447 w 3866243"/>
              <a:gd name="connsiteY0" fmla="*/ 0 h 5157788"/>
              <a:gd name="connsiteX1" fmla="*/ 3866243 w 3866243"/>
              <a:gd name="connsiteY1" fmla="*/ 0 h 5157788"/>
              <a:gd name="connsiteX2" fmla="*/ 3866243 w 3866243"/>
              <a:gd name="connsiteY2" fmla="*/ 5157788 h 5157788"/>
              <a:gd name="connsiteX3" fmla="*/ 1707243 w 3866243"/>
              <a:gd name="connsiteY3" fmla="*/ 5157788 h 5157788"/>
              <a:gd name="connsiteX4" fmla="*/ 14968 w 3866243"/>
              <a:gd name="connsiteY4" fmla="*/ 3429000 h 5157788"/>
              <a:gd name="connsiteX5" fmla="*/ 1130447 w 3866243"/>
              <a:gd name="connsiteY5" fmla="*/ 0 h 5157788"/>
              <a:gd name="connsiteX0" fmla="*/ 2746143 w 5481939"/>
              <a:gd name="connsiteY0" fmla="*/ 0 h 5157788"/>
              <a:gd name="connsiteX1" fmla="*/ 5481939 w 5481939"/>
              <a:gd name="connsiteY1" fmla="*/ 0 h 5157788"/>
              <a:gd name="connsiteX2" fmla="*/ 5481939 w 5481939"/>
              <a:gd name="connsiteY2" fmla="*/ 5157788 h 5157788"/>
              <a:gd name="connsiteX3" fmla="*/ 585903 w 5481939"/>
              <a:gd name="connsiteY3" fmla="*/ 5153180 h 5157788"/>
              <a:gd name="connsiteX4" fmla="*/ 1630664 w 5481939"/>
              <a:gd name="connsiteY4" fmla="*/ 3429000 h 5157788"/>
              <a:gd name="connsiteX5" fmla="*/ 2746143 w 5481939"/>
              <a:gd name="connsiteY5" fmla="*/ 0 h 5157788"/>
              <a:gd name="connsiteX0" fmla="*/ 2746143 w 5481939"/>
              <a:gd name="connsiteY0" fmla="*/ 0 h 5157788"/>
              <a:gd name="connsiteX1" fmla="*/ 5481939 w 5481939"/>
              <a:gd name="connsiteY1" fmla="*/ 0 h 5157788"/>
              <a:gd name="connsiteX2" fmla="*/ 5481939 w 5481939"/>
              <a:gd name="connsiteY2" fmla="*/ 5157788 h 5157788"/>
              <a:gd name="connsiteX3" fmla="*/ 585903 w 5481939"/>
              <a:gd name="connsiteY3" fmla="*/ 5153180 h 5157788"/>
              <a:gd name="connsiteX4" fmla="*/ 1630664 w 5481939"/>
              <a:gd name="connsiteY4" fmla="*/ 3429000 h 5157788"/>
              <a:gd name="connsiteX5" fmla="*/ 2746143 w 548193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3574235 w 6310031"/>
              <a:gd name="connsiteY0" fmla="*/ 0 h 5157788"/>
              <a:gd name="connsiteX1" fmla="*/ 6310031 w 6310031"/>
              <a:gd name="connsiteY1" fmla="*/ 0 h 5157788"/>
              <a:gd name="connsiteX2" fmla="*/ 6310031 w 6310031"/>
              <a:gd name="connsiteY2" fmla="*/ 5157788 h 5157788"/>
              <a:gd name="connsiteX3" fmla="*/ 585903 w 6310031"/>
              <a:gd name="connsiteY3" fmla="*/ 5153180 h 5157788"/>
              <a:gd name="connsiteX4" fmla="*/ 1738031 w 6310031"/>
              <a:gd name="connsiteY4" fmla="*/ 3389965 h 5157788"/>
              <a:gd name="connsiteX5" fmla="*/ 3574235 w 6310031"/>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296143 w 5724128"/>
              <a:gd name="connsiteY4" fmla="*/ 3461908 h 5157788"/>
              <a:gd name="connsiteX5" fmla="*/ 2988332 w 5724128"/>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1188132 w 5760132"/>
              <a:gd name="connsiteY4" fmla="*/ 3425937 h 5157788"/>
              <a:gd name="connsiteX5" fmla="*/ 3024336 w 5760132"/>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2736304 w 5760132"/>
              <a:gd name="connsiteY4" fmla="*/ 3461908 h 5157788"/>
              <a:gd name="connsiteX5" fmla="*/ 3024336 w 5760132"/>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2736304 w 5760132"/>
              <a:gd name="connsiteY4" fmla="*/ 3461908 h 5157788"/>
              <a:gd name="connsiteX5" fmla="*/ 3024336 w 5760132"/>
              <a:gd name="connsiteY5" fmla="*/ 0 h 5157788"/>
              <a:gd name="connsiteX0" fmla="*/ 2160240 w 4896036"/>
              <a:gd name="connsiteY0" fmla="*/ 0 h 5157788"/>
              <a:gd name="connsiteX1" fmla="*/ 4896036 w 4896036"/>
              <a:gd name="connsiteY1" fmla="*/ 0 h 5157788"/>
              <a:gd name="connsiteX2" fmla="*/ 4896036 w 4896036"/>
              <a:gd name="connsiteY2" fmla="*/ 5157788 h 5157788"/>
              <a:gd name="connsiteX3" fmla="*/ 0 w 4896036"/>
              <a:gd name="connsiteY3" fmla="*/ 5153180 h 5157788"/>
              <a:gd name="connsiteX4" fmla="*/ 1872208 w 4896036"/>
              <a:gd name="connsiteY4" fmla="*/ 3461908 h 5157788"/>
              <a:gd name="connsiteX5" fmla="*/ 2160240 w 4896036"/>
              <a:gd name="connsiteY5" fmla="*/ 0 h 5157788"/>
              <a:gd name="connsiteX0" fmla="*/ 2232248 w 4968044"/>
              <a:gd name="connsiteY0" fmla="*/ 0 h 5157788"/>
              <a:gd name="connsiteX1" fmla="*/ 4968044 w 4968044"/>
              <a:gd name="connsiteY1" fmla="*/ 0 h 5157788"/>
              <a:gd name="connsiteX2" fmla="*/ 4968044 w 4968044"/>
              <a:gd name="connsiteY2" fmla="*/ 5157788 h 5157788"/>
              <a:gd name="connsiteX3" fmla="*/ 0 w 4968044"/>
              <a:gd name="connsiteY3" fmla="*/ 5153180 h 5157788"/>
              <a:gd name="connsiteX4" fmla="*/ 1944216 w 4968044"/>
              <a:gd name="connsiteY4" fmla="*/ 3461908 h 5157788"/>
              <a:gd name="connsiteX5" fmla="*/ 2232248 w 4968044"/>
              <a:gd name="connsiteY5" fmla="*/ 0 h 5157788"/>
              <a:gd name="connsiteX0" fmla="*/ 2207679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207679 w 4943475"/>
              <a:gd name="connsiteY5" fmla="*/ 0 h 5157788"/>
              <a:gd name="connsiteX0" fmla="*/ 2963763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963763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092200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71575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343583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675731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675731 w 4943475"/>
              <a:gd name="connsiteY5" fmla="*/ 0 h 5157788"/>
              <a:gd name="connsiteX0" fmla="*/ 2675731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675731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9672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19672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51412" h="5157788">
                <a:moveTo>
                  <a:pt x="2706687" y="0"/>
                </a:moveTo>
                <a:lnTo>
                  <a:pt x="4951412" y="0"/>
                </a:lnTo>
                <a:lnTo>
                  <a:pt x="4951412" y="5157788"/>
                </a:lnTo>
                <a:lnTo>
                  <a:pt x="0" y="5153180"/>
                </a:lnTo>
                <a:cubicBezTo>
                  <a:pt x="84411" y="4542509"/>
                  <a:pt x="183041" y="4024723"/>
                  <a:pt x="1243508" y="2562613"/>
                </a:cubicBezTo>
                <a:cubicBezTo>
                  <a:pt x="1867447" y="1704780"/>
                  <a:pt x="2665955" y="709265"/>
                  <a:pt x="2706687" y="0"/>
                </a:cubicBezTo>
                <a:close/>
              </a:path>
            </a:pathLst>
          </a:custGeom>
          <a:solidFill>
            <a:srgbClr val="878787"/>
          </a:solidFill>
          <a:ln w="3175">
            <a:noFill/>
          </a:ln>
        </p:spPr>
      </p:pic>
    </p:spTree>
    <p:extLst>
      <p:ext uri="{BB962C8B-B14F-4D97-AF65-F5344CB8AC3E}">
        <p14:creationId xmlns:p14="http://schemas.microsoft.com/office/powerpoint/2010/main" val="3517332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bg bwMode="auto">
      <p:bgPr>
        <a:solidFill>
          <a:schemeClr val="bg1"/>
        </a:solidFill>
        <a:effectLst/>
      </p:bgPr>
    </p:bg>
    <p:spTree>
      <p:nvGrpSpPr>
        <p:cNvPr id="1" name=""/>
        <p:cNvGrpSpPr/>
        <p:nvPr/>
      </p:nvGrpSpPr>
      <p:grpSpPr>
        <a:xfrm>
          <a:off x="0" y="0"/>
          <a:ext cx="0" cy="0"/>
          <a:chOff x="0" y="0"/>
          <a:chExt cx="0" cy="0"/>
        </a:xfrm>
      </p:grpSpPr>
      <p:sp>
        <p:nvSpPr>
          <p:cNvPr id="2" name="McK 2. Slide Title"/>
          <p:cNvSpPr>
            <a:spLocks noGrp="1"/>
          </p:cNvSpPr>
          <p:nvPr>
            <p:ph type="title"/>
          </p:nvPr>
        </p:nvSpPr>
        <p:spPr bwMode="auto"/>
        <p:txBody>
          <a:bodyPr/>
          <a:lstStyle>
            <a:lvl1pPr>
              <a:defRPr>
                <a:latin typeface="+mj-lt"/>
                <a:ea typeface="Arial Unicode MS" pitchFamily="34" charset="-128"/>
                <a:cs typeface="Arial Unicode MS" pitchFamily="34" charset="-128"/>
              </a:defRPr>
            </a:lvl1pPr>
          </a:lstStyle>
          <a:p>
            <a:r>
              <a:rPr lang="en-US"/>
              <a:t>Click to edit Master title style</a:t>
            </a:r>
          </a:p>
        </p:txBody>
      </p:sp>
    </p:spTree>
    <p:extLst>
      <p:ext uri="{BB962C8B-B14F-4D97-AF65-F5344CB8AC3E}">
        <p14:creationId xmlns:p14="http://schemas.microsoft.com/office/powerpoint/2010/main" val="290257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Tree>
    <p:extLst>
      <p:ext uri="{BB962C8B-B14F-4D97-AF65-F5344CB8AC3E}">
        <p14:creationId xmlns:p14="http://schemas.microsoft.com/office/powerpoint/2010/main" val="172505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Tree>
    <p:extLst>
      <p:ext uri="{BB962C8B-B14F-4D97-AF65-F5344CB8AC3E}">
        <p14:creationId xmlns:p14="http://schemas.microsoft.com/office/powerpoint/2010/main" val="2773514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35261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13" Type="http://schemas.openxmlformats.org/officeDocument/2006/relationships/tags" Target="../tags/tag8.xml"/><Relationship Id="rId18" Type="http://schemas.openxmlformats.org/officeDocument/2006/relationships/tags" Target="../tags/tag13.xml"/><Relationship Id="rId26" Type="http://schemas.openxmlformats.org/officeDocument/2006/relationships/tags" Target="../tags/tag21.xml"/><Relationship Id="rId3" Type="http://schemas.openxmlformats.org/officeDocument/2006/relationships/slideLayout" Target="../slideLayouts/slideLayout3.xml"/><Relationship Id="rId21" Type="http://schemas.openxmlformats.org/officeDocument/2006/relationships/tags" Target="../tags/tag16.xml"/><Relationship Id="rId7" Type="http://schemas.openxmlformats.org/officeDocument/2006/relationships/tags" Target="../tags/tag2.xml"/><Relationship Id="rId12" Type="http://schemas.openxmlformats.org/officeDocument/2006/relationships/tags" Target="../tags/tag7.xml"/><Relationship Id="rId17" Type="http://schemas.openxmlformats.org/officeDocument/2006/relationships/tags" Target="../tags/tag12.xml"/><Relationship Id="rId25" Type="http://schemas.openxmlformats.org/officeDocument/2006/relationships/tags" Target="../tags/tag20.xml"/><Relationship Id="rId2" Type="http://schemas.openxmlformats.org/officeDocument/2006/relationships/slideLayout" Target="../slideLayouts/slideLayout2.xml"/><Relationship Id="rId16" Type="http://schemas.openxmlformats.org/officeDocument/2006/relationships/tags" Target="../tags/tag11.xml"/><Relationship Id="rId20" Type="http://schemas.openxmlformats.org/officeDocument/2006/relationships/tags" Target="../tags/tag15.xml"/><Relationship Id="rId29"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tags" Target="../tags/tag6.xml"/><Relationship Id="rId24" Type="http://schemas.openxmlformats.org/officeDocument/2006/relationships/tags" Target="../tags/tag19.xml"/><Relationship Id="rId5" Type="http://schemas.openxmlformats.org/officeDocument/2006/relationships/slideLayout" Target="../slideLayouts/slideLayout5.xml"/><Relationship Id="rId15" Type="http://schemas.openxmlformats.org/officeDocument/2006/relationships/tags" Target="../tags/tag10.xml"/><Relationship Id="rId23" Type="http://schemas.openxmlformats.org/officeDocument/2006/relationships/tags" Target="../tags/tag18.xml"/><Relationship Id="rId28" Type="http://schemas.openxmlformats.org/officeDocument/2006/relationships/image" Target="../media/image1.emf"/><Relationship Id="rId10" Type="http://schemas.openxmlformats.org/officeDocument/2006/relationships/tags" Target="../tags/tag5.xml"/><Relationship Id="rId19" Type="http://schemas.openxmlformats.org/officeDocument/2006/relationships/tags" Target="../tags/tag14.xml"/><Relationship Id="rId4" Type="http://schemas.openxmlformats.org/officeDocument/2006/relationships/slideLayout" Target="../slideLayouts/slideLayout4.xml"/><Relationship Id="rId9" Type="http://schemas.openxmlformats.org/officeDocument/2006/relationships/tags" Target="../tags/tag4.xml"/><Relationship Id="rId14" Type="http://schemas.openxmlformats.org/officeDocument/2006/relationships/tags" Target="../tags/tag9.xml"/><Relationship Id="rId22" Type="http://schemas.openxmlformats.org/officeDocument/2006/relationships/tags" Target="../tags/tag17.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p:cNvGraphicFramePr>
          <p:nvPr>
            <p:custDataLst>
              <p:tags r:id="rId7"/>
            </p:custDataLst>
            <p:extLst>
              <p:ext uri="{D42A27DB-BD31-4B8C-83A1-F6EECF244321}">
                <p14:modId xmlns:p14="http://schemas.microsoft.com/office/powerpoint/2010/main" val="480175446"/>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215979" cy="161974"/>
                      </a:xfrm>
                      <a:prstGeom prst="rect">
                        <a:avLst/>
                      </a:prstGeom>
                    </p:spPr>
                  </p:pic>
                </p:oleObj>
              </mc:Fallback>
            </mc:AlternateContent>
          </a:graphicData>
        </a:graphic>
      </p:graphicFrame>
      <p:sp>
        <p:nvSpPr>
          <p:cNvPr id="4" name="Rectangle 3" hidden="1"/>
          <p:cNvSpPr/>
          <p:nvPr userDrawn="1">
            <p:custDataLst>
              <p:tags r:id="rId8"/>
            </p:custDataLst>
          </p:nvPr>
        </p:nvSpPr>
        <p:spPr>
          <a:xfrm>
            <a:off x="2" y="0"/>
            <a:ext cx="158750" cy="158750"/>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rtl="0" eaLnBrk="1">
              <a:lnSpc>
                <a:spcPct val="100000"/>
              </a:lnSpc>
              <a:spcBef>
                <a:spcPct val="0"/>
              </a:spcBef>
              <a:spcAft>
                <a:spcPct val="0"/>
              </a:spcAft>
            </a:pPr>
            <a:endParaRPr kumimoji="0" lang="en-US" sz="1500" b="0" i="0" u="none" cap="none" baseline="0">
              <a:solidFill>
                <a:schemeClr val="bg1"/>
              </a:solidFill>
              <a:latin typeface="Arial" panose="020B0604020202020204" pitchFamily="34" charset="0"/>
              <a:ea typeface="Arial Unicode MS" panose="020B0604020202020204"/>
              <a:cs typeface="Arial Unicode MS" panose="020B0604020202020204" pitchFamily="34" charset="-128"/>
              <a:sym typeface="Arial" panose="020B0604020202020204" pitchFamily="34" charset="0"/>
            </a:endParaRPr>
          </a:p>
        </p:txBody>
      </p:sp>
      <p:sp>
        <p:nvSpPr>
          <p:cNvPr id="1036" name="Rectangle 286"/>
          <p:cNvSpPr>
            <a:spLocks noGrp="1" noChangeArrowheads="1"/>
          </p:cNvSpPr>
          <p:nvPr>
            <p:ph type="body" idx="1"/>
          </p:nvPr>
        </p:nvSpPr>
        <p:spPr bwMode="auto">
          <a:xfrm>
            <a:off x="3225203" y="2649113"/>
            <a:ext cx="5853024" cy="9233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Cliquez pour modifier les styles du texte principal</a:t>
            </a:r>
          </a:p>
          <a:p>
            <a:pPr lvl="1"/>
            <a:r>
              <a:rPr lang="en-US" noProof="0"/>
              <a:t>Deuxième niveau</a:t>
            </a:r>
          </a:p>
          <a:p>
            <a:pPr lvl="2"/>
            <a:r>
              <a:rPr lang="en-US" noProof="0"/>
              <a:t>Troisième niveau</a:t>
            </a:r>
          </a:p>
          <a:p>
            <a:pPr lvl="3"/>
            <a:r>
              <a:rPr lang="en-US" noProof="0"/>
              <a:t>Quatrième niveau</a:t>
            </a:r>
          </a:p>
          <a:p>
            <a:pPr lvl="4"/>
            <a:r>
              <a:rPr lang="en-US" noProof="0"/>
              <a:t>Cinquième niveau</a:t>
            </a:r>
          </a:p>
        </p:txBody>
      </p:sp>
      <p:sp>
        <p:nvSpPr>
          <p:cNvPr id="19" name="Title Placeholder 2"/>
          <p:cNvSpPr>
            <a:spLocks noGrp="1" noChangeArrowheads="1"/>
          </p:cNvSpPr>
          <p:nvPr>
            <p:ph type="title"/>
          </p:nvPr>
        </p:nvSpPr>
        <p:spPr bwMode="auto">
          <a:xfrm>
            <a:off x="360252" y="524828"/>
            <a:ext cx="11471506"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p>
            <a:pPr lvl="0"/>
            <a:r>
              <a:rPr lang="en-US" noProof="0"/>
              <a:t>Cliquez pour modifier le style du titre principal</a:t>
            </a:r>
          </a:p>
        </p:txBody>
      </p:sp>
      <p:sp>
        <p:nvSpPr>
          <p:cNvPr id="10" name="McK 1. On-page tracker" hidden="1"/>
          <p:cNvSpPr>
            <a:spLocks noChangeArrowheads="1"/>
          </p:cNvSpPr>
          <p:nvPr/>
        </p:nvSpPr>
        <p:spPr bwMode="auto">
          <a:xfrm>
            <a:off x="360252" y="-1025"/>
            <a:ext cx="551433"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900">
                <a:solidFill>
                  <a:srgbClr val="808080"/>
                </a:solidFill>
              </a:rPr>
              <a:t>TRACKER</a:t>
            </a:r>
          </a:p>
        </p:txBody>
      </p:sp>
      <p:sp>
        <p:nvSpPr>
          <p:cNvPr id="11" name="McK 3. Unit of measure" hidden="1"/>
          <p:cNvSpPr txBox="1">
            <a:spLocks noChangeArrowheads="1"/>
          </p:cNvSpPr>
          <p:nvPr/>
        </p:nvSpPr>
        <p:spPr bwMode="auto">
          <a:xfrm>
            <a:off x="360252" y="847209"/>
            <a:ext cx="11471506"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a:solidFill>
                  <a:srgbClr val="808080"/>
                </a:solidFill>
                <a:latin typeface="Arial"/>
              </a:rPr>
              <a:t>Unité de mesure</a:t>
            </a:r>
          </a:p>
        </p:txBody>
      </p:sp>
      <p:grpSp>
        <p:nvGrpSpPr>
          <p:cNvPr id="3" name="Slide Elements" hidden="1"/>
          <p:cNvGrpSpPr/>
          <p:nvPr/>
        </p:nvGrpSpPr>
        <p:grpSpPr bwMode="auto">
          <a:xfrm>
            <a:off x="360250" y="6362520"/>
            <a:ext cx="9520352" cy="324227"/>
            <a:chOff x="121488" y="6396911"/>
            <a:chExt cx="8794113" cy="324227"/>
          </a:xfrm>
        </p:grpSpPr>
        <p:sp>
          <p:nvSpPr>
            <p:cNvPr id="13" name="4. Footnote"/>
            <p:cNvSpPr txBox="1">
              <a:spLocks noChangeArrowheads="1"/>
            </p:cNvSpPr>
            <p:nvPr/>
          </p:nvSpPr>
          <p:spPr bwMode="auto">
            <a:xfrm>
              <a:off x="121488" y="6396911"/>
              <a:ext cx="8794113" cy="115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a:solidFill>
                    <a:srgbClr val="000000"/>
                  </a:solidFill>
                  <a:latin typeface="Arial"/>
                </a:rPr>
                <a:t>1 Note de bas de page</a:t>
              </a:r>
            </a:p>
          </p:txBody>
        </p:sp>
        <p:sp>
          <p:nvSpPr>
            <p:cNvPr id="14" name="5. Source"/>
            <p:cNvSpPr>
              <a:spLocks noChangeArrowheads="1"/>
            </p:cNvSpPr>
            <p:nvPr/>
          </p:nvSpPr>
          <p:spPr bwMode="auto">
            <a:xfrm>
              <a:off x="121488" y="6605722"/>
              <a:ext cx="8794112" cy="115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352432" indent="-352432" defTabSz="685159" fontAlgn="base">
                <a:spcBef>
                  <a:spcPct val="0"/>
                </a:spcBef>
                <a:spcAft>
                  <a:spcPct val="0"/>
                </a:spcAft>
                <a:tabLst>
                  <a:tab pos="356004" algn="l"/>
                </a:tabLst>
              </a:pPr>
              <a:r>
                <a:rPr lang="en-US" sz="750">
                  <a:solidFill>
                    <a:srgbClr val="000000"/>
                  </a:solidFill>
                </a:rPr>
                <a:t>Source : Source :</a:t>
              </a:r>
            </a:p>
          </p:txBody>
        </p:sp>
      </p:grpSp>
      <p:grpSp>
        <p:nvGrpSpPr>
          <p:cNvPr id="15" name="ACET" hidden="1"/>
          <p:cNvGrpSpPr>
            <a:grpSpLocks/>
          </p:cNvGrpSpPr>
          <p:nvPr/>
        </p:nvGrpSpPr>
        <p:grpSpPr bwMode="auto">
          <a:xfrm>
            <a:off x="3225203" y="2220268"/>
            <a:ext cx="5853024"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a:solidFill>
                    <a:srgbClr val="000000"/>
                  </a:solidFill>
                </a:rPr>
                <a:t>Titre</a:t>
              </a:r>
            </a:p>
            <a:p>
              <a:pPr fontAlgn="base">
                <a:spcBef>
                  <a:spcPct val="0"/>
                </a:spcBef>
                <a:spcAft>
                  <a:spcPct val="0"/>
                </a:spcAft>
              </a:pPr>
              <a:r>
                <a:rPr lang="en-US" sz="1200">
                  <a:solidFill>
                    <a:srgbClr val="808080"/>
                  </a:solidFill>
                </a:rPr>
                <a:t>Unité de mesure</a:t>
              </a:r>
            </a:p>
          </p:txBody>
        </p:sp>
      </p:grpSp>
      <p:grpSp>
        <p:nvGrpSpPr>
          <p:cNvPr id="24" name="LegendBoxes" hidden="1"/>
          <p:cNvGrpSpPr>
            <a:grpSpLocks/>
          </p:cNvGrpSpPr>
          <p:nvPr/>
        </p:nvGrpSpPr>
        <p:grpSpPr bwMode="auto">
          <a:xfrm>
            <a:off x="10813652" y="489178"/>
            <a:ext cx="723901" cy="984251"/>
            <a:chOff x="4936" y="176"/>
            <a:chExt cx="342" cy="620"/>
          </a:xfrm>
        </p:grpSpPr>
        <p:sp>
          <p:nvSpPr>
            <p:cNvPr id="25" name="Legend1"/>
            <p:cNvSpPr>
              <a:spLocks noChangeArrowheads="1"/>
            </p:cNvSpPr>
            <p:nvPr/>
          </p:nvSpPr>
          <p:spPr bwMode="auto">
            <a:xfrm>
              <a:off x="5096" y="176"/>
              <a:ext cx="182"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26"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27" name="Legend2"/>
            <p:cNvSpPr>
              <a:spLocks noChangeArrowheads="1"/>
            </p:cNvSpPr>
            <p:nvPr/>
          </p:nvSpPr>
          <p:spPr bwMode="auto">
            <a:xfrm>
              <a:off x="5096" y="346"/>
              <a:ext cx="182"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28"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29" name="Legend3"/>
            <p:cNvSpPr>
              <a:spLocks noChangeArrowheads="1"/>
            </p:cNvSpPr>
            <p:nvPr/>
          </p:nvSpPr>
          <p:spPr bwMode="auto">
            <a:xfrm>
              <a:off x="5096" y="517"/>
              <a:ext cx="182"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30"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31" name="Legend4"/>
            <p:cNvSpPr>
              <a:spLocks noChangeArrowheads="1"/>
            </p:cNvSpPr>
            <p:nvPr/>
          </p:nvSpPr>
          <p:spPr bwMode="auto">
            <a:xfrm>
              <a:off x="5096" y="688"/>
              <a:ext cx="182"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32"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33" name="LegendLines" hidden="1"/>
          <p:cNvGrpSpPr>
            <a:grpSpLocks/>
          </p:cNvGrpSpPr>
          <p:nvPr/>
        </p:nvGrpSpPr>
        <p:grpSpPr bwMode="auto">
          <a:xfrm>
            <a:off x="10403006" y="489178"/>
            <a:ext cx="1134535" cy="684213"/>
            <a:chOff x="4750" y="176"/>
            <a:chExt cx="536" cy="431"/>
          </a:xfrm>
        </p:grpSpPr>
        <p:sp>
          <p:nvSpPr>
            <p:cNvPr id="34"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35"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36"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37" name="Legend1"/>
            <p:cNvSpPr>
              <a:spLocks noChangeArrowheads="1"/>
            </p:cNvSpPr>
            <p:nvPr/>
          </p:nvSpPr>
          <p:spPr bwMode="auto">
            <a:xfrm>
              <a:off x="5104" y="176"/>
              <a:ext cx="182"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38" name="Legend2"/>
            <p:cNvSpPr>
              <a:spLocks noChangeArrowheads="1"/>
            </p:cNvSpPr>
            <p:nvPr/>
          </p:nvSpPr>
          <p:spPr bwMode="auto">
            <a:xfrm>
              <a:off x="5104" y="344"/>
              <a:ext cx="182"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39" name="Legend3"/>
            <p:cNvSpPr>
              <a:spLocks noChangeArrowheads="1"/>
            </p:cNvSpPr>
            <p:nvPr/>
          </p:nvSpPr>
          <p:spPr bwMode="auto">
            <a:xfrm>
              <a:off x="5104" y="520"/>
              <a:ext cx="182" cy="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grpSp>
      <p:grpSp>
        <p:nvGrpSpPr>
          <p:cNvPr id="40" name="McKSticker" hidden="1"/>
          <p:cNvGrpSpPr/>
          <p:nvPr/>
        </p:nvGrpSpPr>
        <p:grpSpPr bwMode="auto">
          <a:xfrm>
            <a:off x="11021778" y="489176"/>
            <a:ext cx="809964" cy="166199"/>
            <a:chOff x="8133302" y="285750"/>
            <a:chExt cx="607473" cy="166199"/>
          </a:xfrm>
        </p:grpSpPr>
        <p:sp>
          <p:nvSpPr>
            <p:cNvPr id="41" name="StickerRectangle"/>
            <p:cNvSpPr>
              <a:spLocks noChangeArrowheads="1"/>
            </p:cNvSpPr>
            <p:nvPr/>
          </p:nvSpPr>
          <p:spPr bwMode="auto">
            <a:xfrm>
              <a:off x="8133302" y="285750"/>
              <a:ext cx="607473" cy="16619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71526" fontAlgn="base">
                <a:spcBef>
                  <a:spcPct val="0"/>
                </a:spcBef>
                <a:spcAft>
                  <a:spcPct val="0"/>
                </a:spcAft>
                <a:buClr>
                  <a:srgbClr val="95D600"/>
                </a:buClr>
              </a:pPr>
              <a:r>
                <a:rPr lang="en-US" sz="900">
                  <a:solidFill>
                    <a:srgbClr val="808080"/>
                  </a:solidFill>
                </a:rPr>
                <a:t>PRÉLIMINAIRE</a:t>
              </a:r>
            </a:p>
          </p:txBody>
        </p:sp>
        <p:cxnSp>
          <p:nvCxnSpPr>
            <p:cNvPr id="42" name="AutoShape 31"/>
            <p:cNvCxnSpPr>
              <a:cxnSpLocks noChangeShapeType="1"/>
              <a:stCxn id="41" idx="2"/>
              <a:endCxn id="41" idx="4"/>
            </p:cNvCxnSpPr>
            <p:nvPr/>
          </p:nvCxnSpPr>
          <p:spPr bwMode="auto">
            <a:xfrm>
              <a:off x="8133302" y="285750"/>
              <a:ext cx="0" cy="166199"/>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3" name="AutoShape 32"/>
            <p:cNvCxnSpPr>
              <a:cxnSpLocks noChangeShapeType="1"/>
              <a:stCxn id="41" idx="4"/>
              <a:endCxn id="41" idx="6"/>
            </p:cNvCxnSpPr>
            <p:nvPr/>
          </p:nvCxnSpPr>
          <p:spPr bwMode="auto">
            <a:xfrm>
              <a:off x="8133302" y="451949"/>
              <a:ext cx="607473"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4" name="LegendMoons" hidden="1"/>
          <p:cNvGrpSpPr/>
          <p:nvPr/>
        </p:nvGrpSpPr>
        <p:grpSpPr bwMode="auto">
          <a:xfrm>
            <a:off x="10724518" y="489174"/>
            <a:ext cx="812288" cy="1306516"/>
            <a:chOff x="6655594" y="273840"/>
            <a:chExt cx="609215" cy="1306516"/>
          </a:xfrm>
        </p:grpSpPr>
        <p:grpSp>
          <p:nvGrpSpPr>
            <p:cNvPr id="45" name="MoonLegend1"/>
            <p:cNvGrpSpPr>
              <a:grpSpLocks noChangeAspect="1"/>
            </p:cNvGrpSpPr>
            <p:nvPr>
              <p:custDataLst>
                <p:tags r:id="rId12"/>
              </p:custDataLst>
            </p:nvPr>
          </p:nvGrpSpPr>
          <p:grpSpPr bwMode="auto">
            <a:xfrm>
              <a:off x="6655594" y="273840"/>
              <a:ext cx="209550" cy="209551"/>
              <a:chOff x="4533" y="183"/>
              <a:chExt cx="144" cy="144"/>
            </a:xfrm>
          </p:grpSpPr>
          <p:sp>
            <p:nvSpPr>
              <p:cNvPr id="63" name="Oval 38"/>
              <p:cNvSpPr>
                <a:spLocks noChangeAspect="1" noChangeArrowheads="1"/>
              </p:cNvSpPr>
              <p:nvPr>
                <p:custDataLst>
                  <p:tags r:id="rId25"/>
                </p:custDataLst>
              </p:nvPr>
            </p:nvSpPr>
            <p:spPr bwMode="auto">
              <a:xfrm>
                <a:off x="4533" y="183"/>
                <a:ext cx="144" cy="144"/>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4"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46" name="MoonLegend2"/>
            <p:cNvGrpSpPr>
              <a:grpSpLocks noChangeAspect="1"/>
            </p:cNvGrpSpPr>
            <p:nvPr>
              <p:custDataLst>
                <p:tags r:id="rId13"/>
              </p:custDataLst>
            </p:nvPr>
          </p:nvGrpSpPr>
          <p:grpSpPr bwMode="auto">
            <a:xfrm>
              <a:off x="6655594" y="548081"/>
              <a:ext cx="209550" cy="209551"/>
              <a:chOff x="1694" y="2044"/>
              <a:chExt cx="160" cy="160"/>
            </a:xfrm>
          </p:grpSpPr>
          <p:sp>
            <p:nvSpPr>
              <p:cNvPr id="61" name="Oval 41"/>
              <p:cNvSpPr>
                <a:spLocks noChangeAspect="1" noChangeArrowheads="1"/>
              </p:cNvSpPr>
              <p:nvPr>
                <p:custDataLst>
                  <p:tags r:id="rId23"/>
                </p:custDataLst>
              </p:nvPr>
            </p:nvSpPr>
            <p:spPr bwMode="auto">
              <a:xfrm>
                <a:off x="1694" y="2044"/>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2" name="Arc 42"/>
              <p:cNvSpPr>
                <a:spLocks noChangeAspect="1"/>
              </p:cNvSpPr>
              <p:nvPr>
                <p:custDataLst>
                  <p:tags r:id="rId24"/>
                </p:custDataLst>
              </p:nvPr>
            </p:nvSpPr>
            <p:spPr bwMode="auto">
              <a:xfrm>
                <a:off x="1694" y="2044"/>
                <a:ext cx="160" cy="160"/>
              </a:xfrm>
              <a:prstGeom prst="arc">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47" name="MoonLegend4"/>
            <p:cNvGrpSpPr>
              <a:grpSpLocks noChangeAspect="1"/>
            </p:cNvGrpSpPr>
            <p:nvPr>
              <p:custDataLst>
                <p:tags r:id="rId14"/>
              </p:custDataLst>
            </p:nvPr>
          </p:nvGrpSpPr>
          <p:grpSpPr bwMode="auto">
            <a:xfrm>
              <a:off x="6655594" y="1096563"/>
              <a:ext cx="209550" cy="209551"/>
              <a:chOff x="4495" y="1198"/>
              <a:chExt cx="160" cy="160"/>
            </a:xfrm>
          </p:grpSpPr>
          <p:sp>
            <p:nvSpPr>
              <p:cNvPr id="59" name="Oval 47"/>
              <p:cNvSpPr>
                <a:spLocks noChangeAspect="1" noChangeArrowheads="1"/>
              </p:cNvSpPr>
              <p:nvPr>
                <p:custDataLst>
                  <p:tags r:id="rId21"/>
                </p:custDataLst>
              </p:nvPr>
            </p:nvSpPr>
            <p:spPr bwMode="auto">
              <a:xfrm>
                <a:off x="4495" y="1198"/>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0"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48" name="MoonLegend5"/>
            <p:cNvGrpSpPr>
              <a:grpSpLocks noChangeAspect="1"/>
            </p:cNvGrpSpPr>
            <p:nvPr>
              <p:custDataLst>
                <p:tags r:id="rId15"/>
              </p:custDataLst>
            </p:nvPr>
          </p:nvGrpSpPr>
          <p:grpSpPr bwMode="auto">
            <a:xfrm>
              <a:off x="6655594" y="1370805"/>
              <a:ext cx="209550" cy="209551"/>
              <a:chOff x="4495" y="1440"/>
              <a:chExt cx="160" cy="160"/>
            </a:xfrm>
          </p:grpSpPr>
          <p:sp>
            <p:nvSpPr>
              <p:cNvPr id="57" name="Oval 50"/>
              <p:cNvSpPr>
                <a:spLocks noChangeAspect="1" noChangeArrowheads="1"/>
              </p:cNvSpPr>
              <p:nvPr>
                <p:custDataLst>
                  <p:tags r:id="rId19"/>
                </p:custDataLst>
              </p:nvPr>
            </p:nvSpPr>
            <p:spPr bwMode="auto">
              <a:xfrm>
                <a:off x="4495" y="1440"/>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58"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sp>
          <p:nvSpPr>
            <p:cNvPr id="49" name="Legend1"/>
            <p:cNvSpPr>
              <a:spLocks noChangeArrowheads="1"/>
            </p:cNvSpPr>
            <p:nvPr/>
          </p:nvSpPr>
          <p:spPr bwMode="auto">
            <a:xfrm>
              <a:off x="6976269" y="286540"/>
              <a:ext cx="288540"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50" name="Legend2"/>
            <p:cNvSpPr>
              <a:spLocks noChangeArrowheads="1"/>
            </p:cNvSpPr>
            <p:nvPr/>
          </p:nvSpPr>
          <p:spPr bwMode="auto">
            <a:xfrm>
              <a:off x="6976269" y="561178"/>
              <a:ext cx="288540"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51" name="Legend3"/>
            <p:cNvSpPr>
              <a:spLocks noChangeArrowheads="1"/>
            </p:cNvSpPr>
            <p:nvPr/>
          </p:nvSpPr>
          <p:spPr bwMode="auto">
            <a:xfrm>
              <a:off x="6976269" y="835817"/>
              <a:ext cx="288540"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52" name="Legend4"/>
            <p:cNvSpPr>
              <a:spLocks noChangeArrowheads="1"/>
            </p:cNvSpPr>
            <p:nvPr/>
          </p:nvSpPr>
          <p:spPr bwMode="auto">
            <a:xfrm>
              <a:off x="6976269" y="1107280"/>
              <a:ext cx="288540"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sp>
          <p:nvSpPr>
            <p:cNvPr id="53" name="Legend5"/>
            <p:cNvSpPr>
              <a:spLocks noChangeArrowheads="1"/>
            </p:cNvSpPr>
            <p:nvPr/>
          </p:nvSpPr>
          <p:spPr bwMode="auto">
            <a:xfrm>
              <a:off x="6976269" y="1383505"/>
              <a:ext cx="288540"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71526" fontAlgn="base">
                <a:spcBef>
                  <a:spcPct val="0"/>
                </a:spcBef>
                <a:spcAft>
                  <a:spcPct val="0"/>
                </a:spcAft>
                <a:buClr>
                  <a:srgbClr val="95D600"/>
                </a:buClr>
              </a:pPr>
              <a:r>
                <a:rPr lang="en-US" sz="900">
                  <a:solidFill>
                    <a:srgbClr val="000000"/>
                  </a:solidFill>
                </a:rPr>
                <a:t>Légende</a:t>
              </a:r>
            </a:p>
          </p:txBody>
        </p:sp>
        <p:grpSp>
          <p:nvGrpSpPr>
            <p:cNvPr id="54" name="MoonLegend3"/>
            <p:cNvGrpSpPr>
              <a:grpSpLocks noChangeAspect="1"/>
            </p:cNvGrpSpPr>
            <p:nvPr>
              <p:custDataLst>
                <p:tags r:id="rId16"/>
              </p:custDataLst>
            </p:nvPr>
          </p:nvGrpSpPr>
          <p:grpSpPr bwMode="auto">
            <a:xfrm>
              <a:off x="6655594" y="822322"/>
              <a:ext cx="209550" cy="209551"/>
              <a:chOff x="4495" y="1198"/>
              <a:chExt cx="160" cy="160"/>
            </a:xfrm>
          </p:grpSpPr>
          <p:sp>
            <p:nvSpPr>
              <p:cNvPr id="55" name="Oval 47"/>
              <p:cNvSpPr>
                <a:spLocks noChangeAspect="1" noChangeArrowheads="1"/>
              </p:cNvSpPr>
              <p:nvPr>
                <p:custDataLst>
                  <p:tags r:id="rId17"/>
                </p:custDataLst>
              </p:nvPr>
            </p:nvSpPr>
            <p:spPr bwMode="auto">
              <a:xfrm>
                <a:off x="4495" y="1198"/>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56"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sp>
        <p:nvSpPr>
          <p:cNvPr id="66" name="Slide Number"/>
          <p:cNvSpPr txBox="1">
            <a:spLocks/>
          </p:cNvSpPr>
          <p:nvPr/>
        </p:nvSpPr>
        <p:spPr bwMode="auto">
          <a:xfrm>
            <a:off x="11823191" y="6565552"/>
            <a:ext cx="105799" cy="103875"/>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ctr" fontAlgn="base">
              <a:spcBef>
                <a:spcPct val="0"/>
              </a:spcBef>
              <a:spcAft>
                <a:spcPct val="0"/>
              </a:spcAft>
            </a:pPr>
            <a:fld id="{42C328C1-A84F-4A39-A664-DBA00541A8C6}" type="slidenum">
              <a:rPr lang="en-US" sz="675" smtClean="0">
                <a:solidFill>
                  <a:srgbClr val="000000"/>
                </a:solidFill>
              </a:rPr>
              <a:t>‹#›</a:t>
            </a:fld>
            <a:endParaRPr lang="en-US" sz="675">
              <a:solidFill>
                <a:srgbClr val="000000"/>
              </a:solidFill>
            </a:endParaRPr>
          </a:p>
        </p:txBody>
      </p:sp>
      <p:grpSp>
        <p:nvGrpSpPr>
          <p:cNvPr id="67" name="McK Moon" hidden="1"/>
          <p:cNvGrpSpPr>
            <a:grpSpLocks noChangeAspect="1"/>
          </p:cNvGrpSpPr>
          <p:nvPr>
            <p:custDataLst>
              <p:tags r:id="rId9"/>
            </p:custDataLst>
          </p:nvPr>
        </p:nvGrpSpPr>
        <p:grpSpPr bwMode="auto">
          <a:xfrm>
            <a:off x="10724513" y="2274832"/>
            <a:ext cx="338667" cy="254000"/>
            <a:chOff x="1600" y="1600"/>
            <a:chExt cx="160" cy="160"/>
          </a:xfrm>
        </p:grpSpPr>
        <p:sp>
          <p:nvSpPr>
            <p:cNvPr id="68" name="Oval 90"/>
            <p:cNvSpPr>
              <a:spLocks noChangeAspect="1" noChangeArrowheads="1"/>
            </p:cNvSpPr>
            <p:nvPr>
              <p:custDataLst>
                <p:tags r:id="rId10"/>
              </p:custDataLst>
            </p:nvPr>
          </p:nvSpPr>
          <p:spPr bwMode="auto">
            <a:xfrm>
              <a:off x="1600" y="1600"/>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9" name="Arc 91"/>
            <p:cNvSpPr>
              <a:spLocks noChangeAspect="1"/>
            </p:cNvSpPr>
            <p:nvPr>
              <p:custDataLst>
                <p:tags r:id="rId11"/>
              </p:custDataLst>
            </p:nvPr>
          </p:nvSpPr>
          <p:spPr bwMode="auto">
            <a:xfrm>
              <a:off x="1600" y="1600"/>
              <a:ext cx="160" cy="160"/>
            </a:xfrm>
            <a:prstGeom prst="arc">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71" name="Rectangle 70"/>
          <p:cNvSpPr/>
          <p:nvPr/>
        </p:nvSpPr>
        <p:spPr bwMode="auto">
          <a:xfrm>
            <a:off x="360249" y="788830"/>
            <a:ext cx="2111557" cy="25200"/>
          </a:xfrm>
          <a:prstGeom prst="rect">
            <a:avLst/>
          </a:prstGeom>
          <a:solidFill>
            <a:srgbClr val="95D600"/>
          </a:solidFill>
          <a:ln w="25400" cap="flat" cmpd="sng" algn="ctr">
            <a:noFill/>
            <a:prstDash val="solid"/>
          </a:ln>
          <a:effectLst/>
        </p:spPr>
        <p:txBody>
          <a:bodyPr rtlCol="0" anchor="ctr"/>
          <a:lstStyle/>
          <a:p>
            <a:pPr algn="ctr">
              <a:defRPr/>
            </a:pPr>
            <a:endParaRPr lang="en-US" sz="1350" kern="0">
              <a:solidFill>
                <a:sysClr val="window" lastClr="FFFFFF"/>
              </a:solidFill>
            </a:endParaRPr>
          </a:p>
        </p:txBody>
      </p:sp>
      <p:pic>
        <p:nvPicPr>
          <p:cNvPr id="70" name="Image 12" descr="Logo_suite_50x30.png"/>
          <p:cNvPicPr>
            <a:picLocks noChangeAspect="1"/>
          </p:cNvPicPr>
          <p:nvPr/>
        </p:nvPicPr>
        <p:blipFill rotWithShape="1">
          <a:blip r:embed="rId29" cstate="print"/>
          <a:srcRect l="10380" t="40368" r="25400" b="16785"/>
          <a:stretch/>
        </p:blipFill>
        <p:spPr bwMode="auto">
          <a:xfrm>
            <a:off x="10041133" y="6305736"/>
            <a:ext cx="1541270" cy="461963"/>
          </a:xfrm>
          <a:prstGeom prst="rect">
            <a:avLst/>
          </a:prstGeom>
        </p:spPr>
      </p:pic>
      <p:sp>
        <p:nvSpPr>
          <p:cNvPr id="72" name="Rectangle 71"/>
          <p:cNvSpPr/>
          <p:nvPr/>
        </p:nvSpPr>
        <p:spPr bwMode="auto">
          <a:xfrm>
            <a:off x="10080444" y="6199978"/>
            <a:ext cx="2111557" cy="25200"/>
          </a:xfrm>
          <a:prstGeom prst="rect">
            <a:avLst/>
          </a:prstGeom>
          <a:solidFill>
            <a:srgbClr val="95D600"/>
          </a:solidFill>
          <a:ln w="25400" cap="flat" cmpd="sng" algn="ctr">
            <a:noFill/>
            <a:prstDash val="solid"/>
          </a:ln>
          <a:effectLst/>
        </p:spPr>
        <p:txBody>
          <a:bodyPr rtlCol="0" anchor="ctr"/>
          <a:lstStyle/>
          <a:p>
            <a:pPr algn="ctr">
              <a:defRPr/>
            </a:pPr>
            <a:endParaRPr lang="en-US" sz="1350" kern="0">
              <a:solidFill>
                <a:sysClr val="window" lastClr="FFFFFF"/>
              </a:solidFill>
            </a:endParaRPr>
          </a:p>
        </p:txBody>
      </p:sp>
    </p:spTree>
    <p:extLst>
      <p:ext uri="{BB962C8B-B14F-4D97-AF65-F5344CB8AC3E}">
        <p14:creationId xmlns:p14="http://schemas.microsoft.com/office/powerpoint/2010/main" val="10878875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lgn="l" defTabSz="685159" rtl="0" eaLnBrk="1" fontAlgn="base" hangingPunct="1">
        <a:spcBef>
          <a:spcPct val="0"/>
        </a:spcBef>
        <a:spcAft>
          <a:spcPct val="0"/>
        </a:spcAft>
        <a:tabLst>
          <a:tab pos="206519" algn="l"/>
        </a:tabLst>
        <a:defRPr sz="1500" b="0" cap="none" baseline="0">
          <a:solidFill>
            <a:schemeClr val="accent1"/>
          </a:solidFill>
          <a:latin typeface="+mj-lt"/>
          <a:ea typeface="Arial Unicode MS" pitchFamily="34" charset="-128"/>
          <a:cs typeface="Arial Unicode MS" pitchFamily="34" charset="-128"/>
        </a:defRPr>
      </a:lvl1pPr>
      <a:lvl2pPr algn="l" defTabSz="685159" rtl="0" eaLnBrk="1" fontAlgn="base" hangingPunct="1">
        <a:spcBef>
          <a:spcPct val="0"/>
        </a:spcBef>
        <a:spcAft>
          <a:spcPct val="0"/>
        </a:spcAft>
        <a:defRPr sz="1425" b="1">
          <a:solidFill>
            <a:schemeClr val="tx2"/>
          </a:solidFill>
          <a:latin typeface="Arial" charset="0"/>
        </a:defRPr>
      </a:lvl2pPr>
      <a:lvl3pPr algn="l" defTabSz="685159" rtl="0" eaLnBrk="1" fontAlgn="base" hangingPunct="1">
        <a:spcBef>
          <a:spcPct val="0"/>
        </a:spcBef>
        <a:spcAft>
          <a:spcPct val="0"/>
        </a:spcAft>
        <a:defRPr sz="1425" b="1">
          <a:solidFill>
            <a:schemeClr val="tx2"/>
          </a:solidFill>
          <a:latin typeface="Arial" charset="0"/>
        </a:defRPr>
      </a:lvl3pPr>
      <a:lvl4pPr algn="l" defTabSz="685159" rtl="0" eaLnBrk="1" fontAlgn="base" hangingPunct="1">
        <a:spcBef>
          <a:spcPct val="0"/>
        </a:spcBef>
        <a:spcAft>
          <a:spcPct val="0"/>
        </a:spcAft>
        <a:defRPr sz="1425" b="1">
          <a:solidFill>
            <a:schemeClr val="tx2"/>
          </a:solidFill>
          <a:latin typeface="Arial" charset="0"/>
        </a:defRPr>
      </a:lvl4pPr>
      <a:lvl5pPr algn="l" defTabSz="685159" rtl="0" eaLnBrk="1" fontAlgn="base" hangingPunct="1">
        <a:spcBef>
          <a:spcPct val="0"/>
        </a:spcBef>
        <a:spcAft>
          <a:spcPct val="0"/>
        </a:spcAft>
        <a:defRPr sz="1425" b="1">
          <a:solidFill>
            <a:schemeClr val="tx2"/>
          </a:solidFill>
          <a:latin typeface="Arial" charset="0"/>
        </a:defRPr>
      </a:lvl5pPr>
      <a:lvl6pPr marL="349868" algn="l" defTabSz="685159" rtl="0" eaLnBrk="1" fontAlgn="base" hangingPunct="1">
        <a:spcBef>
          <a:spcPct val="0"/>
        </a:spcBef>
        <a:spcAft>
          <a:spcPct val="0"/>
        </a:spcAft>
        <a:defRPr sz="1425" b="1">
          <a:solidFill>
            <a:schemeClr val="tx2"/>
          </a:solidFill>
          <a:latin typeface="Arial" charset="0"/>
        </a:defRPr>
      </a:lvl6pPr>
      <a:lvl7pPr marL="699736" algn="l" defTabSz="685159" rtl="0" eaLnBrk="1" fontAlgn="base" hangingPunct="1">
        <a:spcBef>
          <a:spcPct val="0"/>
        </a:spcBef>
        <a:spcAft>
          <a:spcPct val="0"/>
        </a:spcAft>
        <a:defRPr sz="1425" b="1">
          <a:solidFill>
            <a:schemeClr val="tx2"/>
          </a:solidFill>
          <a:latin typeface="Arial" charset="0"/>
        </a:defRPr>
      </a:lvl7pPr>
      <a:lvl8pPr marL="1049603" algn="l" defTabSz="685159" rtl="0" eaLnBrk="1" fontAlgn="base" hangingPunct="1">
        <a:spcBef>
          <a:spcPct val="0"/>
        </a:spcBef>
        <a:spcAft>
          <a:spcPct val="0"/>
        </a:spcAft>
        <a:defRPr sz="1425" b="1">
          <a:solidFill>
            <a:schemeClr val="tx2"/>
          </a:solidFill>
          <a:latin typeface="Arial" charset="0"/>
        </a:defRPr>
      </a:lvl8pPr>
      <a:lvl9pPr marL="1399472" algn="l" defTabSz="685159" rtl="0" eaLnBrk="1" fontAlgn="base" hangingPunct="1">
        <a:spcBef>
          <a:spcPct val="0"/>
        </a:spcBef>
        <a:spcAft>
          <a:spcPct val="0"/>
        </a:spcAft>
        <a:defRPr sz="1425" b="1">
          <a:solidFill>
            <a:schemeClr val="tx2"/>
          </a:solidFill>
          <a:latin typeface="Arial" charset="0"/>
        </a:defRPr>
      </a:lvl9pPr>
    </p:titleStyle>
    <p:bodyStyle>
      <a:lvl1pPr marL="0" indent="0" algn="l" defTabSz="685159" rtl="0" eaLnBrk="1" fontAlgn="base" hangingPunct="1">
        <a:spcBef>
          <a:spcPct val="0"/>
        </a:spcBef>
        <a:spcAft>
          <a:spcPct val="0"/>
        </a:spcAft>
        <a:buClr>
          <a:schemeClr val="tx2"/>
        </a:buClr>
        <a:defRPr sz="1200" baseline="0">
          <a:solidFill>
            <a:schemeClr val="tx1"/>
          </a:solidFill>
          <a:latin typeface="+mn-lt"/>
          <a:ea typeface="Arial Unicode MS" pitchFamily="34" charset="-128"/>
          <a:cs typeface="Arial Unicode MS" pitchFamily="34" charset="-128"/>
        </a:defRPr>
      </a:lvl1pPr>
      <a:lvl2pPr marL="148208" indent="-146993" algn="l" defTabSz="685159" rtl="0" eaLnBrk="1" fontAlgn="base" hangingPunct="1">
        <a:spcBef>
          <a:spcPct val="0"/>
        </a:spcBef>
        <a:spcAft>
          <a:spcPct val="0"/>
        </a:spcAft>
        <a:buClr>
          <a:schemeClr val="tx2"/>
        </a:buClr>
        <a:buSzPct val="125000"/>
        <a:buFont typeface="Arial" pitchFamily="34" charset="0"/>
        <a:buChar char="▪"/>
        <a:defRPr sz="1200" baseline="0">
          <a:solidFill>
            <a:schemeClr val="tx1"/>
          </a:solidFill>
          <a:latin typeface="+mn-lt"/>
          <a:ea typeface="Arial Unicode MS" pitchFamily="34" charset="-128"/>
          <a:cs typeface="Arial Unicode MS" pitchFamily="34" charset="-128"/>
        </a:defRPr>
      </a:lvl2pPr>
      <a:lvl3pPr marL="349868" indent="-200445" algn="l" defTabSz="685159"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ea typeface="Arial Unicode MS" pitchFamily="34" charset="-128"/>
          <a:cs typeface="Arial Unicode MS" pitchFamily="34" charset="-128"/>
        </a:defRPr>
      </a:lvl3pPr>
      <a:lvl4pPr marL="470135" indent="-119052" algn="l" defTabSz="685159" rtl="0" eaLnBrk="1" fontAlgn="base" hangingPunct="1">
        <a:spcBef>
          <a:spcPct val="0"/>
        </a:spcBef>
        <a:spcAft>
          <a:spcPct val="0"/>
        </a:spcAft>
        <a:buClr>
          <a:schemeClr val="tx2"/>
        </a:buClr>
        <a:buSzPct val="120000"/>
        <a:buFont typeface="Arial" pitchFamily="34" charset="0"/>
        <a:buChar char="▫"/>
        <a:defRPr sz="1200" baseline="0">
          <a:solidFill>
            <a:schemeClr val="tx1"/>
          </a:solidFill>
          <a:latin typeface="+mn-lt"/>
          <a:ea typeface="Arial Unicode MS" pitchFamily="34" charset="-128"/>
          <a:cs typeface="Arial Unicode MS" pitchFamily="34" charset="-128"/>
        </a:defRPr>
      </a:lvl4pPr>
      <a:lvl5pPr marL="573784" indent="-99616" algn="l" defTabSz="685159"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ea typeface="Arial Unicode MS" pitchFamily="34" charset="-128"/>
          <a:cs typeface="Arial Unicode MS" pitchFamily="34" charset="-128"/>
        </a:defRPr>
      </a:lvl5pPr>
      <a:lvl6pPr marL="573784" indent="-99616" algn="l" defTabSz="685159"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84" indent="-99616" algn="l" defTabSz="685159"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84" indent="-99616" algn="l" defTabSz="685159"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84" indent="-99616" algn="l" defTabSz="685159"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736" rtl="0" eaLnBrk="1" latinLnBrk="0" hangingPunct="1">
        <a:defRPr sz="1350" kern="1200">
          <a:solidFill>
            <a:schemeClr val="tx1"/>
          </a:solidFill>
          <a:latin typeface="+mn-lt"/>
          <a:ea typeface="+mn-ea"/>
          <a:cs typeface="+mn-cs"/>
        </a:defRPr>
      </a:lvl1pPr>
      <a:lvl2pPr marL="349868" algn="l" defTabSz="699736" rtl="0" eaLnBrk="1" latinLnBrk="0" hangingPunct="1">
        <a:defRPr sz="1350" kern="1200">
          <a:solidFill>
            <a:schemeClr val="tx1"/>
          </a:solidFill>
          <a:latin typeface="+mn-lt"/>
          <a:ea typeface="+mn-ea"/>
          <a:cs typeface="+mn-cs"/>
        </a:defRPr>
      </a:lvl2pPr>
      <a:lvl3pPr marL="699736" algn="l" defTabSz="699736" rtl="0" eaLnBrk="1" latinLnBrk="0" hangingPunct="1">
        <a:defRPr sz="1350" kern="1200">
          <a:solidFill>
            <a:schemeClr val="tx1"/>
          </a:solidFill>
          <a:latin typeface="+mn-lt"/>
          <a:ea typeface="+mn-ea"/>
          <a:cs typeface="+mn-cs"/>
        </a:defRPr>
      </a:lvl3pPr>
      <a:lvl4pPr marL="1049603" algn="l" defTabSz="699736" rtl="0" eaLnBrk="1" latinLnBrk="0" hangingPunct="1">
        <a:defRPr sz="1350" kern="1200">
          <a:solidFill>
            <a:schemeClr val="tx1"/>
          </a:solidFill>
          <a:latin typeface="+mn-lt"/>
          <a:ea typeface="+mn-ea"/>
          <a:cs typeface="+mn-cs"/>
        </a:defRPr>
      </a:lvl4pPr>
      <a:lvl5pPr marL="1399472" algn="l" defTabSz="699736" rtl="0" eaLnBrk="1" latinLnBrk="0" hangingPunct="1">
        <a:defRPr sz="1350" kern="1200">
          <a:solidFill>
            <a:schemeClr val="tx1"/>
          </a:solidFill>
          <a:latin typeface="+mn-lt"/>
          <a:ea typeface="+mn-ea"/>
          <a:cs typeface="+mn-cs"/>
        </a:defRPr>
      </a:lvl5pPr>
      <a:lvl6pPr marL="1749340" algn="l" defTabSz="699736" rtl="0" eaLnBrk="1" latinLnBrk="0" hangingPunct="1">
        <a:defRPr sz="1350" kern="1200">
          <a:solidFill>
            <a:schemeClr val="tx1"/>
          </a:solidFill>
          <a:latin typeface="+mn-lt"/>
          <a:ea typeface="+mn-ea"/>
          <a:cs typeface="+mn-cs"/>
        </a:defRPr>
      </a:lvl6pPr>
      <a:lvl7pPr marL="2099207" algn="l" defTabSz="699736" rtl="0" eaLnBrk="1" latinLnBrk="0" hangingPunct="1">
        <a:defRPr sz="1350" kern="1200">
          <a:solidFill>
            <a:schemeClr val="tx1"/>
          </a:solidFill>
          <a:latin typeface="+mn-lt"/>
          <a:ea typeface="+mn-ea"/>
          <a:cs typeface="+mn-cs"/>
        </a:defRPr>
      </a:lvl7pPr>
      <a:lvl8pPr marL="2449075" algn="l" defTabSz="699736" rtl="0" eaLnBrk="1" latinLnBrk="0" hangingPunct="1">
        <a:defRPr sz="1350" kern="1200">
          <a:solidFill>
            <a:schemeClr val="tx1"/>
          </a:solidFill>
          <a:latin typeface="+mn-lt"/>
          <a:ea typeface="+mn-ea"/>
          <a:cs typeface="+mn-cs"/>
        </a:defRPr>
      </a:lvl8pPr>
      <a:lvl9pPr marL="2798943" algn="l" defTabSz="699736"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slideLayout" Target="../slideLayouts/slideLayout2.xml"/><Relationship Id="rId7" Type="http://schemas.openxmlformats.org/officeDocument/2006/relationships/image" Target="../media/image9.png"/><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image" Target="../media/image8.emf"/><Relationship Id="rId11" Type="http://schemas.openxmlformats.org/officeDocument/2006/relationships/image" Target="../media/image13.png"/><Relationship Id="rId5" Type="http://schemas.openxmlformats.org/officeDocument/2006/relationships/oleObject" Target="../embeddings/oleObject3.bin"/><Relationship Id="rId10" Type="http://schemas.openxmlformats.org/officeDocument/2006/relationships/image" Target="../media/image12.png"/><Relationship Id="rId4" Type="http://schemas.openxmlformats.org/officeDocument/2006/relationships/notesSlide" Target="../notesSlides/notesSlide1.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C24BCE8-0188-C0D3-5FA2-F9DE3CE9C0DE}"/>
              </a:ext>
            </a:extLst>
          </p:cNvPr>
          <p:cNvSpPr/>
          <p:nvPr/>
        </p:nvSpPr>
        <p:spPr>
          <a:xfrm>
            <a:off x="40222" y="604734"/>
            <a:ext cx="3257254" cy="1214762"/>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solidFill>
                <a:schemeClr val="bg1"/>
              </a:solidFill>
            </a:endParaRPr>
          </a:p>
        </p:txBody>
      </p:sp>
      <p:sp>
        <p:nvSpPr>
          <p:cNvPr id="18" name="Rectangle 17">
            <a:extLst>
              <a:ext uri="{FF2B5EF4-FFF2-40B4-BE49-F238E27FC236}">
                <a16:creationId xmlns:a16="http://schemas.microsoft.com/office/drawing/2014/main" id="{2904A857-2408-88A5-3DC8-1A326256F290}"/>
              </a:ext>
            </a:extLst>
          </p:cNvPr>
          <p:cNvSpPr/>
          <p:nvPr/>
        </p:nvSpPr>
        <p:spPr>
          <a:xfrm>
            <a:off x="9507899" y="5383627"/>
            <a:ext cx="2668649" cy="1574865"/>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solidFill>
                <a:schemeClr val="bg1"/>
              </a:solidFill>
            </a:endParaRPr>
          </a:p>
        </p:txBody>
      </p:sp>
      <p:graphicFrame>
        <p:nvGraphicFramePr>
          <p:cNvPr id="7" name="Object 6" hidden="1"/>
          <p:cNvGraphicFramePr>
            <a:graphicFrameLocks noChangeAspect="1"/>
          </p:cNvGraphicFramePr>
          <p:nvPr>
            <p:custDataLst>
              <p:tags r:id="rId1"/>
            </p:custDataLst>
            <p:extLst>
              <p:ext uri="{D42A27DB-BD31-4B8C-83A1-F6EECF244321}">
                <p14:modId xmlns:p14="http://schemas.microsoft.com/office/powerpoint/2010/main" val="1495373652"/>
              </p:ext>
            </p:extLst>
          </p:nvPr>
        </p:nvGraphicFramePr>
        <p:xfrm>
          <a:off x="2668192" y="858442"/>
          <a:ext cx="1191" cy="1191"/>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668192" y="858442"/>
                        <a:ext cx="1191" cy="1191"/>
                      </a:xfrm>
                      <a:prstGeom prst="rect">
                        <a:avLst/>
                      </a:prstGeom>
                    </p:spPr>
                  </p:pic>
                </p:oleObj>
              </mc:Fallback>
            </mc:AlternateContent>
          </a:graphicData>
        </a:graphic>
      </p:graphicFrame>
      <p:pic>
        <p:nvPicPr>
          <p:cNvPr id="26" name="Picture 25">
            <a:extLst>
              <a:ext uri="{FF2B5EF4-FFF2-40B4-BE49-F238E27FC236}">
                <a16:creationId xmlns:a16="http://schemas.microsoft.com/office/drawing/2014/main" id="{65528E8C-82B7-41F8-A8BC-3894DC0C6DCE}"/>
              </a:ext>
            </a:extLst>
          </p:cNvPr>
          <p:cNvPicPr>
            <a:picLocks noChangeAspect="1"/>
          </p:cNvPicPr>
          <p:nvPr/>
        </p:nvPicPr>
        <p:blipFill>
          <a:blip r:embed="rId7"/>
          <a:stretch>
            <a:fillRect/>
          </a:stretch>
        </p:blipFill>
        <p:spPr>
          <a:xfrm>
            <a:off x="19091" y="1135157"/>
            <a:ext cx="850203" cy="322762"/>
          </a:xfrm>
          <a:prstGeom prst="rect">
            <a:avLst/>
          </a:prstGeom>
        </p:spPr>
      </p:pic>
      <p:sp>
        <p:nvSpPr>
          <p:cNvPr id="4" name="Rectangle 3" hidden="1"/>
          <p:cNvSpPr/>
          <p:nvPr>
            <p:custDataLst>
              <p:tags r:id="rId2"/>
            </p:custDataLst>
          </p:nvPr>
        </p:nvSpPr>
        <p:spPr>
          <a:xfrm>
            <a:off x="2667001" y="857251"/>
            <a:ext cx="119063" cy="119063"/>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defTabSz="914418" fontAlgn="base">
              <a:spcBef>
                <a:spcPct val="0"/>
              </a:spcBef>
              <a:spcAft>
                <a:spcPct val="0"/>
              </a:spcAft>
            </a:pPr>
            <a:endParaRPr lang="en-GB" sz="1000" b="1" i="1">
              <a:solidFill>
                <a:srgbClr val="FFFFFF"/>
              </a:solidFill>
              <a:latin typeface="Calibri" panose="020F0502020204030204" pitchFamily="34" charset="0"/>
              <a:ea typeface="Arial Unicode MS" panose="020B0604020202020204"/>
              <a:cs typeface="Calibri" panose="020F0502020204030204" pitchFamily="34" charset="0"/>
              <a:sym typeface="Arial" panose="020B0604020202020204" pitchFamily="34" charset="0"/>
            </a:endParaRPr>
          </a:p>
        </p:txBody>
      </p:sp>
      <p:sp>
        <p:nvSpPr>
          <p:cNvPr id="5" name="TextBox 4"/>
          <p:cNvSpPr txBox="1"/>
          <p:nvPr/>
        </p:nvSpPr>
        <p:spPr>
          <a:xfrm>
            <a:off x="9022455" y="919556"/>
            <a:ext cx="1991997" cy="276999"/>
          </a:xfrm>
          <a:prstGeom prst="rect">
            <a:avLst/>
          </a:prstGeom>
          <a:noFill/>
        </p:spPr>
        <p:txBody>
          <a:bodyPr wrap="square" rtlCol="0">
            <a:spAutoFit/>
          </a:bodyPr>
          <a:lstStyle/>
          <a:p>
            <a:pPr algn="ctr" defTabSz="914418" fontAlgn="base">
              <a:spcBef>
                <a:spcPct val="0"/>
              </a:spcBef>
              <a:spcAft>
                <a:spcPct val="0"/>
              </a:spcAft>
            </a:pPr>
            <a:r>
              <a:rPr lang="fr-BE" sz="1200" b="1" dirty="0">
                <a:solidFill>
                  <a:srgbClr val="005CB9"/>
                </a:solidFill>
                <a:latin typeface="Calibri" panose="020F0502020204030204" pitchFamily="34" charset="0"/>
                <a:ea typeface="ＭＳ Ｐゴシック"/>
                <a:cs typeface="Calibri" panose="020F0502020204030204" pitchFamily="34" charset="0"/>
              </a:rPr>
              <a:t>RÉSULTATS</a:t>
            </a:r>
          </a:p>
        </p:txBody>
      </p:sp>
      <p:sp>
        <p:nvSpPr>
          <p:cNvPr id="102" name="Pentagon 101"/>
          <p:cNvSpPr/>
          <p:nvPr/>
        </p:nvSpPr>
        <p:spPr>
          <a:xfrm>
            <a:off x="175873" y="174632"/>
            <a:ext cx="5920128" cy="797954"/>
          </a:xfrm>
          <a:prstGeom prst="homePlate">
            <a:avLst>
              <a:gd name="adj" fmla="val 18398"/>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914418"/>
            <a:endParaRPr lang="fr-BE" sz="1000" b="1" i="1" dirty="0">
              <a:solidFill>
                <a:srgbClr val="343434"/>
              </a:solidFill>
              <a:latin typeface="Calibri" panose="020F0502020204030204" pitchFamily="34" charset="0"/>
              <a:ea typeface="ＭＳ Ｐゴシック"/>
              <a:cs typeface="Calibri" panose="020F0502020204030204" pitchFamily="34" charset="0"/>
            </a:endParaRPr>
          </a:p>
          <a:p>
            <a:pPr defTabSz="914418"/>
            <a:r>
              <a:rPr lang="fr-BE" sz="1000" b="1" i="1" dirty="0">
                <a:solidFill>
                  <a:srgbClr val="343434"/>
                </a:solidFill>
                <a:latin typeface="Calibri" panose="020F0502020204030204" pitchFamily="34" charset="0"/>
                <a:ea typeface="ＭＳ Ｐゴシック"/>
                <a:cs typeface="Calibri" panose="020F0502020204030204" pitchFamily="34" charset="0"/>
              </a:rPr>
              <a:t>De...</a:t>
            </a:r>
          </a:p>
          <a:p>
            <a:pPr defTabSz="685814"/>
            <a:r>
              <a:rPr lang="fr-BE" sz="1000" dirty="0">
                <a:solidFill>
                  <a:srgbClr val="343434"/>
                </a:solidFill>
                <a:latin typeface="Calibri" panose="020F0502020204030204" pitchFamily="34" charset="0"/>
                <a:ea typeface="ＭＳ Ｐゴシック"/>
                <a:cs typeface="Calibri" panose="020F0502020204030204" pitchFamily="34" charset="0"/>
              </a:rPr>
              <a:t>Un PNI relativement performant, mais confronté aux difficultés suivantes : faible demande de services de vaccination parmi certains groupes ; faible taux d'utilisation des vaccins HPV et MCV2 ; chaîne d'approvisionnement obsolète avec des lacunes dans des domaines de services clés nécessaires pour atteindre les enfants zéro dose ; flux de fonds incohérents pour soutenir le financement national des vaccins.</a:t>
            </a:r>
          </a:p>
          <a:p>
            <a:pPr defTabSz="685814"/>
            <a:endParaRPr lang="fr-BE" sz="1000" b="1" i="1" dirty="0">
              <a:solidFill>
                <a:srgbClr val="343434"/>
              </a:solidFill>
              <a:latin typeface="Calibri" panose="020F0502020204030204" pitchFamily="34" charset="0"/>
              <a:ea typeface="ＭＳ Ｐゴシック"/>
              <a:cs typeface="Calibri" panose="020F0502020204030204" pitchFamily="34" charset="0"/>
            </a:endParaRPr>
          </a:p>
        </p:txBody>
      </p:sp>
      <p:sp>
        <p:nvSpPr>
          <p:cNvPr id="103" name="Chevron 102"/>
          <p:cNvSpPr/>
          <p:nvPr/>
        </p:nvSpPr>
        <p:spPr>
          <a:xfrm>
            <a:off x="6167120" y="174633"/>
            <a:ext cx="5985269" cy="797953"/>
          </a:xfrm>
          <a:prstGeom prst="chevron">
            <a:avLst>
              <a:gd name="adj" fmla="val 23636"/>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914418"/>
            <a:r>
              <a:rPr lang="fr-BE" sz="1000" b="1" i="1" dirty="0">
                <a:solidFill>
                  <a:schemeClr val="bg1"/>
                </a:solidFill>
                <a:latin typeface="Calibri" panose="020F0502020204030204" pitchFamily="34" charset="0"/>
                <a:ea typeface="ＭＳ Ｐゴシック"/>
                <a:cs typeface="Calibri" panose="020F0502020204030204" pitchFamily="34" charset="0"/>
              </a:rPr>
              <a:t>À...</a:t>
            </a:r>
          </a:p>
          <a:p>
            <a:pPr defTabSz="914418"/>
            <a:r>
              <a:rPr lang="fr-BE" sz="900" dirty="0">
                <a:latin typeface="Calibri" panose="020F0502020204030204" pitchFamily="34" charset="0"/>
                <a:ea typeface="ＭＳ Ｐゴシック"/>
                <a:cs typeface="Calibri" panose="020F0502020204030204" pitchFamily="34" charset="0"/>
              </a:rPr>
              <a:t>Augmentation de la couverture vaccinale parmi les communautés à faible couverture (jusqu'à la moyenne nationale ou mieux) ; mise à jour de l'inventaire de la chaîne du froid et renforcement des capacités de </a:t>
            </a:r>
            <a:r>
              <a:rPr lang="fr-BE" sz="900" dirty="0">
                <a:latin typeface="Calibri" panose="020F0502020204030204" pitchFamily="34" charset="0"/>
                <a:cs typeface="Calibri" panose="020F0502020204030204" pitchFamily="34" charset="0"/>
              </a:rPr>
              <a:t>la chaîne du froid avec </a:t>
            </a:r>
            <a:r>
              <a:rPr lang="fr-BE" sz="900" dirty="0">
                <a:latin typeface="Calibri" panose="020F0502020204030204" pitchFamily="34" charset="0"/>
                <a:ea typeface="ＭＳ Ｐゴシック"/>
                <a:cs typeface="Calibri" panose="020F0502020204030204" pitchFamily="34" charset="0"/>
              </a:rPr>
              <a:t>le RTM, introduction réussie du vaccin HPV chez toutes les adolescentes et augmentation de l'utilisation du MCV2, réduisant ainsi l'incidence des épidémies ; flux de fonds suffisants et opportuns pour le programme de vaccination.</a:t>
            </a:r>
          </a:p>
        </p:txBody>
      </p:sp>
      <p:sp>
        <p:nvSpPr>
          <p:cNvPr id="86" name="Title 1"/>
          <p:cNvSpPr>
            <a:spLocks noGrp="1"/>
          </p:cNvSpPr>
          <p:nvPr>
            <p:ph type="title"/>
          </p:nvPr>
        </p:nvSpPr>
        <p:spPr>
          <a:xfrm>
            <a:off x="4616954" y="-22206"/>
            <a:ext cx="3018018" cy="184666"/>
          </a:xfrm>
        </p:spPr>
        <p:txBody>
          <a:bodyPr vert="horz"/>
          <a:lstStyle/>
          <a:p>
            <a:pPr algn="ctr"/>
            <a:r>
              <a:rPr lang="fr-BE" sz="1000" b="1" i="1" dirty="0">
                <a:solidFill>
                  <a:schemeClr val="tx1"/>
                </a:solidFill>
                <a:latin typeface="Calibri" panose="020F0502020204030204" pitchFamily="34" charset="0"/>
                <a:cs typeface="Calibri" panose="020F0502020204030204" pitchFamily="34" charset="0"/>
              </a:rPr>
              <a:t>THÉORIE DU CHANGEMENT : </a:t>
            </a:r>
            <a:r>
              <a:rPr lang="fr-BE" sz="1200" b="1" i="1" dirty="0">
                <a:solidFill>
                  <a:schemeClr val="tx1"/>
                </a:solidFill>
                <a:latin typeface="Calibri" panose="020F0502020204030204" pitchFamily="34" charset="0"/>
                <a:cs typeface="Calibri" panose="020F0502020204030204" pitchFamily="34" charset="0"/>
              </a:rPr>
              <a:t>Tatooine</a:t>
            </a:r>
            <a:endParaRPr lang="fr-BE" sz="1000" b="1" i="1" dirty="0">
              <a:solidFill>
                <a:schemeClr val="tx1"/>
              </a:solidFill>
              <a:latin typeface="Calibri" panose="020F0502020204030204" pitchFamily="34" charset="0"/>
              <a:cs typeface="Calibri" panose="020F0502020204030204" pitchFamily="34" charset="0"/>
            </a:endParaRPr>
          </a:p>
        </p:txBody>
      </p:sp>
      <p:sp>
        <p:nvSpPr>
          <p:cNvPr id="54" name="TextBox 53"/>
          <p:cNvSpPr txBox="1"/>
          <p:nvPr/>
        </p:nvSpPr>
        <p:spPr>
          <a:xfrm>
            <a:off x="190438" y="919556"/>
            <a:ext cx="2508798" cy="276999"/>
          </a:xfrm>
          <a:prstGeom prst="rect">
            <a:avLst/>
          </a:prstGeom>
          <a:noFill/>
        </p:spPr>
        <p:txBody>
          <a:bodyPr wrap="square" rtlCol="0">
            <a:spAutoFit/>
          </a:bodyPr>
          <a:lstStyle/>
          <a:p>
            <a:pPr defTabSz="914418" fontAlgn="base">
              <a:spcBef>
                <a:spcPct val="0"/>
              </a:spcBef>
              <a:spcAft>
                <a:spcPct val="0"/>
              </a:spcAft>
            </a:pPr>
            <a:r>
              <a:rPr lang="fr-BE" sz="1200" b="1" dirty="0">
                <a:solidFill>
                  <a:srgbClr val="005CB9"/>
                </a:solidFill>
                <a:latin typeface="Calibri" panose="020F0502020204030204" pitchFamily="34" charset="0"/>
                <a:ea typeface="ＭＳ Ｐゴシック"/>
                <a:cs typeface="Calibri" panose="020F0502020204030204" pitchFamily="34" charset="0"/>
              </a:rPr>
              <a:t>ENJEUX</a:t>
            </a:r>
          </a:p>
        </p:txBody>
      </p:sp>
      <p:sp>
        <p:nvSpPr>
          <p:cNvPr id="72" name="TextBox 71"/>
          <p:cNvSpPr txBox="1"/>
          <p:nvPr/>
        </p:nvSpPr>
        <p:spPr>
          <a:xfrm>
            <a:off x="3369597" y="919556"/>
            <a:ext cx="2369058" cy="276999"/>
          </a:xfrm>
          <a:prstGeom prst="rect">
            <a:avLst/>
          </a:prstGeom>
          <a:noFill/>
        </p:spPr>
        <p:txBody>
          <a:bodyPr wrap="square" rtlCol="0">
            <a:spAutoFit/>
          </a:bodyPr>
          <a:lstStyle/>
          <a:p>
            <a:pPr defTabSz="914418" fontAlgn="base">
              <a:spcBef>
                <a:spcPct val="0"/>
              </a:spcBef>
              <a:spcAft>
                <a:spcPct val="0"/>
              </a:spcAft>
            </a:pPr>
            <a:r>
              <a:rPr lang="fr-BE" sz="1200" b="1" dirty="0">
                <a:solidFill>
                  <a:srgbClr val="005CB9"/>
                </a:solidFill>
                <a:latin typeface="Calibri" panose="020F0502020204030204" pitchFamily="34" charset="0"/>
                <a:ea typeface="ＭＳ Ｐゴシック"/>
                <a:cs typeface="Calibri" panose="020F0502020204030204" pitchFamily="34" charset="0"/>
              </a:rPr>
              <a:t>APPORTS ET INTERVENTIONS </a:t>
            </a:r>
          </a:p>
        </p:txBody>
      </p:sp>
      <p:sp>
        <p:nvSpPr>
          <p:cNvPr id="9" name="TextBox 8">
            <a:extLst>
              <a:ext uri="{FF2B5EF4-FFF2-40B4-BE49-F238E27FC236}">
                <a16:creationId xmlns:a16="http://schemas.microsoft.com/office/drawing/2014/main" id="{583F52F8-D7E7-42FD-9FB5-8F23B04017AF}"/>
              </a:ext>
            </a:extLst>
          </p:cNvPr>
          <p:cNvSpPr txBox="1"/>
          <p:nvPr/>
        </p:nvSpPr>
        <p:spPr>
          <a:xfrm>
            <a:off x="6463493" y="919556"/>
            <a:ext cx="904870" cy="276999"/>
          </a:xfrm>
          <a:prstGeom prst="rect">
            <a:avLst/>
          </a:prstGeom>
          <a:noFill/>
        </p:spPr>
        <p:txBody>
          <a:bodyPr wrap="square" rtlCol="0">
            <a:spAutoFit/>
          </a:bodyPr>
          <a:lstStyle/>
          <a:p>
            <a:pPr marL="0" marR="0" lvl="0" indent="0" algn="l" defTabSz="914418" eaLnBrk="1" fontAlgn="base" latinLnBrk="0" hangingPunct="1">
              <a:lnSpc>
                <a:spcPct val="100000"/>
              </a:lnSpc>
              <a:spcBef>
                <a:spcPct val="0"/>
              </a:spcBef>
              <a:spcAft>
                <a:spcPct val="0"/>
              </a:spcAft>
              <a:buClrTx/>
              <a:buSzTx/>
              <a:buFontTx/>
              <a:buNone/>
              <a:tabLst/>
              <a:defRPr/>
            </a:pPr>
            <a:r>
              <a:rPr kumimoji="0" lang="fr-BE" sz="1200" b="1" i="0" u="none" strike="noStrike" kern="1200" cap="none" spc="0" normalizeH="0" baseline="0" dirty="0">
                <a:ln>
                  <a:noFill/>
                </a:ln>
                <a:solidFill>
                  <a:srgbClr val="005CB9"/>
                </a:solidFill>
                <a:effectLst/>
                <a:uLnTx/>
                <a:uFillTx/>
                <a:latin typeface="Calibri" panose="020F0502020204030204" pitchFamily="34" charset="0"/>
                <a:ea typeface="ＭＳ Ｐゴシック"/>
                <a:cs typeface="Calibri" panose="020F0502020204030204" pitchFamily="34" charset="0"/>
              </a:rPr>
              <a:t>PRODUITS </a:t>
            </a:r>
          </a:p>
        </p:txBody>
      </p:sp>
      <p:sp>
        <p:nvSpPr>
          <p:cNvPr id="15" name="TextBox 14">
            <a:extLst>
              <a:ext uri="{FF2B5EF4-FFF2-40B4-BE49-F238E27FC236}">
                <a16:creationId xmlns:a16="http://schemas.microsoft.com/office/drawing/2014/main" id="{0B60456B-59B0-49CD-B48C-E239D0AE9C79}"/>
              </a:ext>
            </a:extLst>
          </p:cNvPr>
          <p:cNvSpPr txBox="1"/>
          <p:nvPr/>
        </p:nvSpPr>
        <p:spPr>
          <a:xfrm>
            <a:off x="3137493" y="5875750"/>
            <a:ext cx="2703862" cy="369332"/>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defTabSz="960120"/>
            <a:r>
              <a:rPr lang="fr-BE" sz="900" dirty="0">
                <a:solidFill>
                  <a:schemeClr val="tx1"/>
                </a:solidFill>
                <a:latin typeface="Calibri" panose="020F0502020204030204" pitchFamily="34" charset="0"/>
                <a:cs typeface="Calibri" panose="020F0502020204030204" pitchFamily="34" charset="0"/>
              </a:rPr>
              <a:t>Introduction du vaccin contre le VPH en 2023 ; campagne d'introduction ; incorporation à l’IR.</a:t>
            </a:r>
          </a:p>
        </p:txBody>
      </p:sp>
      <p:sp>
        <p:nvSpPr>
          <p:cNvPr id="17" name="TextBox 16">
            <a:extLst>
              <a:ext uri="{FF2B5EF4-FFF2-40B4-BE49-F238E27FC236}">
                <a16:creationId xmlns:a16="http://schemas.microsoft.com/office/drawing/2014/main" id="{56730387-AB38-4BD3-8BEF-3E2AD30166BE}"/>
              </a:ext>
            </a:extLst>
          </p:cNvPr>
          <p:cNvSpPr txBox="1"/>
          <p:nvPr/>
        </p:nvSpPr>
        <p:spPr>
          <a:xfrm>
            <a:off x="6279874" y="5287176"/>
            <a:ext cx="2510917" cy="369332"/>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marR="1000"/>
            <a:r>
              <a:rPr lang="fr-BE" sz="900" dirty="0">
                <a:solidFill>
                  <a:srgbClr val="000000"/>
                </a:solidFill>
                <a:latin typeface="Calibri" panose="020F0502020204030204" pitchFamily="34" charset="0"/>
                <a:cs typeface="Calibri" panose="020F0502020204030204" pitchFamily="34" charset="0"/>
              </a:rPr>
              <a:t>HPV introduit et ensuite proposé dans chaque clinique de santé d'ici 2024 ; </a:t>
            </a:r>
          </a:p>
        </p:txBody>
      </p:sp>
      <p:sp>
        <p:nvSpPr>
          <p:cNvPr id="20" name="TextBox 19">
            <a:extLst>
              <a:ext uri="{FF2B5EF4-FFF2-40B4-BE49-F238E27FC236}">
                <a16:creationId xmlns:a16="http://schemas.microsoft.com/office/drawing/2014/main" id="{3755F2A3-0232-4810-9B87-E44C00CFA2C3}"/>
              </a:ext>
            </a:extLst>
          </p:cNvPr>
          <p:cNvSpPr txBox="1"/>
          <p:nvPr/>
        </p:nvSpPr>
        <p:spPr>
          <a:xfrm>
            <a:off x="6302885" y="3293172"/>
            <a:ext cx="2480724" cy="5078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Améliorer les scores EVM à tous les niveaux et assurer une disponibilité continue des stocks au niveau des installations. </a:t>
            </a:r>
          </a:p>
        </p:txBody>
      </p:sp>
      <p:sp>
        <p:nvSpPr>
          <p:cNvPr id="21" name="TextBox 20">
            <a:extLst>
              <a:ext uri="{FF2B5EF4-FFF2-40B4-BE49-F238E27FC236}">
                <a16:creationId xmlns:a16="http://schemas.microsoft.com/office/drawing/2014/main" id="{456453DA-7801-403F-A2F8-78475AC760DB}"/>
              </a:ext>
            </a:extLst>
          </p:cNvPr>
          <p:cNvSpPr txBox="1"/>
          <p:nvPr/>
        </p:nvSpPr>
        <p:spPr>
          <a:xfrm>
            <a:off x="3131212" y="1601672"/>
            <a:ext cx="2661920" cy="707886"/>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fr-BE" sz="800" dirty="0">
                <a:latin typeface="Calibri" panose="020F0502020204030204" pitchFamily="34" charset="0"/>
                <a:cs typeface="Calibri" panose="020F0502020204030204" pitchFamily="34" charset="0"/>
              </a:rPr>
              <a:t>Engager la Wookie Immunisation Association of Leaders (WIAL) et les leaders communautaires ; former aux stratégies de mobilisation sociale ; mener des campagnes de mobilisation pour informer sur l’IR et les campagnes à venir ; TV, radio, événements communautaires, etc.</a:t>
            </a:r>
            <a:endParaRPr lang="fr-BE" sz="800" dirty="0">
              <a:solidFill>
                <a:schemeClr val="tx1"/>
              </a:solidFill>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80C1D2F2-4193-4008-943E-64CC6220B7E0}"/>
              </a:ext>
            </a:extLst>
          </p:cNvPr>
          <p:cNvSpPr txBox="1"/>
          <p:nvPr/>
        </p:nvSpPr>
        <p:spPr>
          <a:xfrm>
            <a:off x="6310566" y="3992638"/>
            <a:ext cx="2478027" cy="92333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BE" sz="900" dirty="0">
                <a:solidFill>
                  <a:schemeClr val="tx1"/>
                </a:solidFill>
                <a:latin typeface="Calibri" panose="020F0502020204030204" pitchFamily="34" charset="0"/>
                <a:cs typeface="Calibri" panose="020F0502020204030204" pitchFamily="34" charset="0"/>
              </a:rPr>
              <a:t>Gestion du programme et </a:t>
            </a:r>
            <a:r>
              <a:rPr lang="fr-BE" sz="900" dirty="0">
                <a:latin typeface="Calibri" panose="020F0502020204030204" pitchFamily="34" charset="0"/>
                <a:cs typeface="Calibri" panose="020F0502020204030204" pitchFamily="34" charset="0"/>
              </a:rPr>
              <a:t>gouvernance renforcées dans l'ensemble du </a:t>
            </a:r>
            <a:r>
              <a:rPr lang="fr-BE" sz="900" dirty="0">
                <a:solidFill>
                  <a:schemeClr val="tx1"/>
                </a:solidFill>
                <a:latin typeface="Calibri" panose="020F0502020204030204" pitchFamily="34" charset="0"/>
                <a:cs typeface="Calibri" panose="020F0502020204030204" pitchFamily="34" charset="0"/>
              </a:rPr>
              <a:t>programme national de vaccination, avec des capacités efficaces de S&amp;E (surveillance et évaluation) et de budgétisation de la planification du projet en place.</a:t>
            </a:r>
          </a:p>
        </p:txBody>
      </p:sp>
      <p:sp>
        <p:nvSpPr>
          <p:cNvPr id="28" name="TextBox 27">
            <a:extLst>
              <a:ext uri="{FF2B5EF4-FFF2-40B4-BE49-F238E27FC236}">
                <a16:creationId xmlns:a16="http://schemas.microsoft.com/office/drawing/2014/main" id="{2085FFA0-1F0D-4CD4-9BA2-74276A00880B}"/>
              </a:ext>
            </a:extLst>
          </p:cNvPr>
          <p:cNvSpPr txBox="1"/>
          <p:nvPr/>
        </p:nvSpPr>
        <p:spPr>
          <a:xfrm>
            <a:off x="3134360" y="2971865"/>
            <a:ext cx="2683500" cy="5078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Augmenter la capacité des ECC de 400 unités pour atteindre le niveau de prestation de services ; mettre à jour 50 unités mises hors service </a:t>
            </a:r>
          </a:p>
        </p:txBody>
      </p:sp>
      <p:sp>
        <p:nvSpPr>
          <p:cNvPr id="30" name="TextBox 29">
            <a:extLst>
              <a:ext uri="{FF2B5EF4-FFF2-40B4-BE49-F238E27FC236}">
                <a16:creationId xmlns:a16="http://schemas.microsoft.com/office/drawing/2014/main" id="{C11170B0-D436-4CA6-9233-1424F780167C}"/>
              </a:ext>
            </a:extLst>
          </p:cNvPr>
          <p:cNvSpPr txBox="1"/>
          <p:nvPr/>
        </p:nvSpPr>
        <p:spPr>
          <a:xfrm>
            <a:off x="3131212" y="1234052"/>
            <a:ext cx="2661920" cy="369332"/>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Effectuer une analyse ZD pour identifier toutes les zones d'enfants manqués.</a:t>
            </a:r>
          </a:p>
        </p:txBody>
      </p:sp>
      <p:sp>
        <p:nvSpPr>
          <p:cNvPr id="100" name="TextBox 99">
            <a:extLst>
              <a:ext uri="{FF2B5EF4-FFF2-40B4-BE49-F238E27FC236}">
                <a16:creationId xmlns:a16="http://schemas.microsoft.com/office/drawing/2014/main" id="{1A19A017-B2DA-48AA-B91F-64D63F92184D}"/>
              </a:ext>
            </a:extLst>
          </p:cNvPr>
          <p:cNvSpPr txBox="1"/>
          <p:nvPr/>
        </p:nvSpPr>
        <p:spPr>
          <a:xfrm>
            <a:off x="3136946" y="5311848"/>
            <a:ext cx="2704410" cy="507831"/>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Campagne de lutte contre la rougeole dans les zones à faible couverture identifiées par l'analyse ZD ; couplée à une campagne d’IR.</a:t>
            </a:r>
          </a:p>
        </p:txBody>
      </p:sp>
      <p:sp>
        <p:nvSpPr>
          <p:cNvPr id="111" name="TextBox 110">
            <a:extLst>
              <a:ext uri="{FF2B5EF4-FFF2-40B4-BE49-F238E27FC236}">
                <a16:creationId xmlns:a16="http://schemas.microsoft.com/office/drawing/2014/main" id="{FB08F01D-D205-41A8-87CF-D8B4125AA9FF}"/>
              </a:ext>
            </a:extLst>
          </p:cNvPr>
          <p:cNvSpPr txBox="1"/>
          <p:nvPr/>
        </p:nvSpPr>
        <p:spPr>
          <a:xfrm>
            <a:off x="3134360" y="4074485"/>
            <a:ext cx="2689290" cy="6463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Assurer l'amélioration continue de la direction et de la gestion du programme par le biais de la dotation en personnel, de la supervision de soutien, du renforcement des capacités et de la budgétisation.</a:t>
            </a:r>
          </a:p>
        </p:txBody>
      </p:sp>
      <p:sp>
        <p:nvSpPr>
          <p:cNvPr id="193" name="TextBox 192">
            <a:extLst>
              <a:ext uri="{FF2B5EF4-FFF2-40B4-BE49-F238E27FC236}">
                <a16:creationId xmlns:a16="http://schemas.microsoft.com/office/drawing/2014/main" id="{27B5639E-F9BB-4AB0-9043-5B5E193DBEF3}"/>
              </a:ext>
            </a:extLst>
          </p:cNvPr>
          <p:cNvSpPr txBox="1"/>
          <p:nvPr/>
        </p:nvSpPr>
        <p:spPr>
          <a:xfrm>
            <a:off x="3131212" y="2262369"/>
            <a:ext cx="2661920" cy="646331"/>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spcAft>
                <a:spcPts val="600"/>
              </a:spcAft>
            </a:pPr>
            <a:r>
              <a:rPr lang="fr-BE" sz="900" dirty="0">
                <a:latin typeface="Calibri" panose="020F0502020204030204" pitchFamily="34" charset="0"/>
                <a:cs typeface="Calibri" panose="020F0502020204030204" pitchFamily="34" charset="0"/>
              </a:rPr>
              <a:t>Renforcer les capacités des prestataires médicaux en matière de planification, d'engagement communautaire et de stratégies visant à cibler les communautés/populations identifiées.</a:t>
            </a:r>
          </a:p>
        </p:txBody>
      </p:sp>
      <p:sp>
        <p:nvSpPr>
          <p:cNvPr id="178" name="TextBox 177">
            <a:extLst>
              <a:ext uri="{FF2B5EF4-FFF2-40B4-BE49-F238E27FC236}">
                <a16:creationId xmlns:a16="http://schemas.microsoft.com/office/drawing/2014/main" id="{2B706D9C-D112-48A8-9CF7-876FA779B276}"/>
              </a:ext>
            </a:extLst>
          </p:cNvPr>
          <p:cNvSpPr txBox="1"/>
          <p:nvPr/>
        </p:nvSpPr>
        <p:spPr>
          <a:xfrm>
            <a:off x="9125436" y="3479391"/>
            <a:ext cx="2096277"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Amélioration de l'efficacité de la planification et de l'allocation des ressources des programmes de vaccination pour une </a:t>
            </a:r>
            <a:r>
              <a:rPr lang="fr-BE" sz="900" b="1" dirty="0">
                <a:latin typeface="Calibri" panose="020F0502020204030204" pitchFamily="34" charset="0"/>
                <a:cs typeface="Calibri" panose="020F0502020204030204" pitchFamily="34" charset="0"/>
              </a:rPr>
              <a:t>couverture élevée durable </a:t>
            </a:r>
            <a:r>
              <a:rPr lang="fr-BE" sz="900" dirty="0">
                <a:latin typeface="Calibri" panose="020F0502020204030204" pitchFamily="34" charset="0"/>
                <a:cs typeface="Calibri" panose="020F0502020204030204" pitchFamily="34" charset="0"/>
              </a:rPr>
              <a:t>dans le temps.</a:t>
            </a:r>
          </a:p>
          <a:p>
            <a:r>
              <a:rPr lang="fr-BE" sz="900" i="1" dirty="0">
                <a:latin typeface="Calibri" panose="020F0502020204030204" pitchFamily="34" charset="0"/>
                <a:cs typeface="Calibri" panose="020F0502020204030204" pitchFamily="34" charset="0"/>
              </a:rPr>
              <a:t>(Lié à Gavi SG3)</a:t>
            </a:r>
          </a:p>
        </p:txBody>
      </p:sp>
      <p:sp>
        <p:nvSpPr>
          <p:cNvPr id="61" name="TextBox 60">
            <a:extLst>
              <a:ext uri="{FF2B5EF4-FFF2-40B4-BE49-F238E27FC236}">
                <a16:creationId xmlns:a16="http://schemas.microsoft.com/office/drawing/2014/main" id="{BC1F0891-698A-4A68-BCBD-41B6D094154F}"/>
              </a:ext>
            </a:extLst>
          </p:cNvPr>
          <p:cNvSpPr txBox="1"/>
          <p:nvPr/>
        </p:nvSpPr>
        <p:spPr>
          <a:xfrm>
            <a:off x="105753" y="1454775"/>
            <a:ext cx="2568608"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defPPr>
              <a:defRPr lang="en-US"/>
            </a:defPPr>
            <a:lvl1pPr marL="342900" marR="0" lvl="0" indent="-342900">
              <a:spcBef>
                <a:spcPts val="0"/>
              </a:spcBef>
              <a:spcAft>
                <a:spcPts val="0"/>
              </a:spcAft>
              <a:buFont typeface="Symbol" panose="05050102010706020507" pitchFamily="18" charset="2"/>
              <a:buChar char=""/>
              <a:defRPr sz="1400">
                <a:effectLst/>
                <a:latin typeface="Calibri" panose="020F0502020204030204" pitchFamily="34" charset="0"/>
                <a:ea typeface="Calibri" panose="020F0502020204030204" pitchFamily="34" charset="0"/>
                <a:cs typeface="Calibri" panose="020F0502020204030204" pitchFamily="34" charset="0"/>
              </a:defRPr>
            </a:lvl1pPr>
          </a:lstStyle>
          <a:p>
            <a:r>
              <a:rPr lang="fr-BE" sz="900" dirty="0"/>
              <a:t>Les communautés migrantes et la population périurbaine de </a:t>
            </a:r>
            <a:r>
              <a:rPr lang="fr-BE" sz="900" dirty="0" err="1"/>
              <a:t>Gungan</a:t>
            </a:r>
            <a:r>
              <a:rPr lang="fr-BE" sz="900" dirty="0"/>
              <a:t> City, Cloud City, Coruscant et de la région de </a:t>
            </a:r>
            <a:r>
              <a:rPr lang="fr-BE" sz="900" dirty="0" err="1"/>
              <a:t>Theed</a:t>
            </a:r>
            <a:r>
              <a:rPr lang="fr-BE" sz="900" dirty="0"/>
              <a:t> ne bénéficient pas des services de vaccination des enfants (12 à 18 % de la cohorte de naissance).</a:t>
            </a:r>
          </a:p>
          <a:p>
            <a:r>
              <a:rPr lang="fr-BE" sz="900" dirty="0"/>
              <a:t>Idées fausses sur la valeur des vaccins en milieu urbain</a:t>
            </a:r>
          </a:p>
        </p:txBody>
      </p:sp>
      <p:sp>
        <p:nvSpPr>
          <p:cNvPr id="75" name="TextBox 74">
            <a:extLst>
              <a:ext uri="{FF2B5EF4-FFF2-40B4-BE49-F238E27FC236}">
                <a16:creationId xmlns:a16="http://schemas.microsoft.com/office/drawing/2014/main" id="{343FBD5D-B1DE-4D2F-8985-52E986BBF86F}"/>
              </a:ext>
            </a:extLst>
          </p:cNvPr>
          <p:cNvSpPr txBox="1"/>
          <p:nvPr/>
        </p:nvSpPr>
        <p:spPr>
          <a:xfrm>
            <a:off x="101927" y="3176686"/>
            <a:ext cx="2576260" cy="13388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marR="0" lvl="0" indent="-342900">
              <a:spcBef>
                <a:spcPts val="0"/>
              </a:spcBef>
              <a:spcAft>
                <a:spcPts val="0"/>
              </a:spcAft>
              <a:buFont typeface="Symbol" panose="05050102010706020507" pitchFamily="18" charset="2"/>
              <a:buChar char=""/>
            </a:pPr>
            <a:r>
              <a:rPr lang="fr-BE" sz="900" dirty="0">
                <a:effectLst/>
                <a:latin typeface="Calibri" panose="020F0502020204030204" pitchFamily="34" charset="0"/>
                <a:ea typeface="Calibri" panose="020F0502020204030204" pitchFamily="34" charset="0"/>
                <a:cs typeface="Calibri" panose="020F0502020204030204" pitchFamily="34" charset="0"/>
              </a:rPr>
              <a:t>Lacunes dans les systèmes de la </a:t>
            </a:r>
            <a:r>
              <a:rPr lang="fr-BE" sz="900" b="1" dirty="0">
                <a:effectLst/>
                <a:latin typeface="Calibri" panose="020F0502020204030204" pitchFamily="34" charset="0"/>
                <a:ea typeface="Calibri" panose="020F0502020204030204" pitchFamily="34" charset="0"/>
                <a:cs typeface="Calibri" panose="020F0502020204030204" pitchFamily="34" charset="0"/>
              </a:rPr>
              <a:t>chaîne d'approvisionnement de la vaccination</a:t>
            </a:r>
            <a:r>
              <a:rPr lang="fr-BE" sz="900" dirty="0">
                <a:effectLst/>
                <a:latin typeface="Calibri" panose="020F0502020204030204" pitchFamily="34" charset="0"/>
                <a:ea typeface="Calibri" panose="020F0502020204030204" pitchFamily="34" charset="0"/>
                <a:cs typeface="Calibri" panose="020F0502020204030204" pitchFamily="34" charset="0"/>
              </a:rPr>
              <a:t> pour assurer la disponibilité continue et la qualité des vaccins</a:t>
            </a:r>
          </a:p>
          <a:p>
            <a:pPr marL="342900" marR="0" lvl="0" indent="-342900">
              <a:spcBef>
                <a:spcPts val="0"/>
              </a:spcBef>
              <a:spcAft>
                <a:spcPts val="0"/>
              </a:spcAft>
              <a:buFont typeface="Symbol" panose="05050102010706020507" pitchFamily="18" charset="2"/>
              <a:buChar char=""/>
            </a:pPr>
            <a:r>
              <a:rPr lang="fr-BE" sz="900" dirty="0">
                <a:latin typeface="Calibri" panose="020F0502020204030204" pitchFamily="34" charset="0"/>
                <a:ea typeface="Calibri" panose="020F0502020204030204" pitchFamily="34" charset="0"/>
                <a:cs typeface="Calibri" panose="020F0502020204030204" pitchFamily="34" charset="0"/>
              </a:rPr>
              <a:t>Nécessité de mettre à jour les équipements de la chaîne du froid (ECC)</a:t>
            </a:r>
            <a:endParaRPr lang="fr-BE" sz="9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fr-BE" sz="900" dirty="0">
                <a:effectLst/>
                <a:latin typeface="Calibri" panose="020F0502020204030204" pitchFamily="34" charset="0"/>
                <a:ea typeface="Calibri" panose="020F0502020204030204" pitchFamily="34" charset="0"/>
                <a:cs typeface="Calibri" panose="020F0502020204030204" pitchFamily="34" charset="0"/>
              </a:rPr>
              <a:t>Capacité de </a:t>
            </a:r>
            <a:r>
              <a:rPr lang="fr-BE" sz="900" b="1" dirty="0">
                <a:effectLst/>
                <a:latin typeface="Calibri" panose="020F0502020204030204" pitchFamily="34" charset="0"/>
                <a:ea typeface="Calibri" panose="020F0502020204030204" pitchFamily="34" charset="0"/>
                <a:cs typeface="Calibri" panose="020F0502020204030204" pitchFamily="34" charset="0"/>
              </a:rPr>
              <a:t>gérer </a:t>
            </a:r>
            <a:r>
              <a:rPr lang="fr-BE" sz="900" dirty="0">
                <a:effectLst/>
                <a:latin typeface="Calibri" panose="020F0502020204030204" pitchFamily="34" charset="0"/>
                <a:ea typeface="Calibri" panose="020F0502020204030204" pitchFamily="34" charset="0"/>
                <a:cs typeface="Calibri" panose="020F0502020204030204" pitchFamily="34" charset="0"/>
              </a:rPr>
              <a:t>et de </a:t>
            </a:r>
            <a:r>
              <a:rPr lang="fr-BE" sz="900" b="1" dirty="0">
                <a:effectLst/>
                <a:latin typeface="Calibri" panose="020F0502020204030204" pitchFamily="34" charset="0"/>
                <a:ea typeface="Calibri" panose="020F0502020204030204" pitchFamily="34" charset="0"/>
                <a:cs typeface="Calibri" panose="020F0502020204030204" pitchFamily="34" charset="0"/>
              </a:rPr>
              <a:t>surveiller </a:t>
            </a:r>
            <a:r>
              <a:rPr lang="fr-BE" sz="900" dirty="0">
                <a:latin typeface="Calibri" panose="020F0502020204030204" pitchFamily="34" charset="0"/>
                <a:ea typeface="Calibri" panose="020F0502020204030204" pitchFamily="34" charset="0"/>
                <a:cs typeface="Calibri" panose="020F0502020204030204" pitchFamily="34" charset="0"/>
              </a:rPr>
              <a:t>la capacité de la chaîne d'approvisionnement &amp; les ECC</a:t>
            </a:r>
            <a:endParaRPr lang="fr-BE" sz="9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77" name="TextBox 76">
            <a:extLst>
              <a:ext uri="{FF2B5EF4-FFF2-40B4-BE49-F238E27FC236}">
                <a16:creationId xmlns:a16="http://schemas.microsoft.com/office/drawing/2014/main" id="{CABC7165-8D86-4A33-BA50-50E795850532}"/>
              </a:ext>
            </a:extLst>
          </p:cNvPr>
          <p:cNvSpPr txBox="1"/>
          <p:nvPr/>
        </p:nvSpPr>
        <p:spPr>
          <a:xfrm>
            <a:off x="121564" y="5048496"/>
            <a:ext cx="2521313" cy="7848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342900" marR="0" lvl="0" indent="-342900">
              <a:spcBef>
                <a:spcPts val="0"/>
              </a:spcBef>
              <a:spcAft>
                <a:spcPts val="0"/>
              </a:spcAft>
              <a:buFont typeface="Symbol" panose="05050102010706020507" pitchFamily="18" charset="2"/>
              <a:buChar char=""/>
            </a:pPr>
            <a:r>
              <a:rPr lang="fr-BE" sz="900" dirty="0">
                <a:effectLst/>
                <a:latin typeface="Calibri" panose="020F0502020204030204" pitchFamily="34" charset="0"/>
                <a:ea typeface="Calibri" panose="020F0502020204030204" pitchFamily="34" charset="0"/>
                <a:cs typeface="Calibri" panose="020F0502020204030204" pitchFamily="34" charset="0"/>
              </a:rPr>
              <a:t>Les adolescentes ne sont pas protégées contre les maladies évitables par la vaccination</a:t>
            </a:r>
          </a:p>
          <a:p>
            <a:pPr marL="342900" marR="0" lvl="0" indent="-342900">
              <a:spcBef>
                <a:spcPts val="0"/>
              </a:spcBef>
              <a:spcAft>
                <a:spcPts val="0"/>
              </a:spcAft>
              <a:buFont typeface="Symbol" panose="05050102010706020507" pitchFamily="18" charset="2"/>
              <a:buChar char=""/>
            </a:pPr>
            <a:r>
              <a:rPr lang="fr-BE" sz="900" dirty="0">
                <a:effectLst/>
                <a:latin typeface="Calibri" panose="020F0502020204030204" pitchFamily="34" charset="0"/>
                <a:ea typeface="Calibri" panose="020F0502020204030204" pitchFamily="34" charset="0"/>
                <a:cs typeface="Calibri" panose="020F0502020204030204" pitchFamily="34" charset="0"/>
              </a:rPr>
              <a:t>Epidémies périodiques de rougeole dans les zones à faible couverture.</a:t>
            </a:r>
          </a:p>
        </p:txBody>
      </p:sp>
      <p:sp>
        <p:nvSpPr>
          <p:cNvPr id="93" name="TextBox 92">
            <a:extLst>
              <a:ext uri="{FF2B5EF4-FFF2-40B4-BE49-F238E27FC236}">
                <a16:creationId xmlns:a16="http://schemas.microsoft.com/office/drawing/2014/main" id="{02790813-7D2D-4AA2-A715-B97A32787C36}"/>
              </a:ext>
            </a:extLst>
          </p:cNvPr>
          <p:cNvSpPr txBox="1"/>
          <p:nvPr/>
        </p:nvSpPr>
        <p:spPr>
          <a:xfrm>
            <a:off x="6300833" y="1573011"/>
            <a:ext cx="2463885" cy="646331"/>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Campagnes de rattrapage de vaccination menées à </a:t>
            </a:r>
            <a:r>
              <a:rPr lang="fr-BE" sz="900" dirty="0" err="1">
                <a:latin typeface="Calibri" panose="020F0502020204030204" pitchFamily="34" charset="0"/>
                <a:cs typeface="Calibri" panose="020F0502020204030204" pitchFamily="34" charset="0"/>
              </a:rPr>
              <a:t>Gungan</a:t>
            </a:r>
            <a:r>
              <a:rPr lang="fr-BE" sz="900" dirty="0">
                <a:latin typeface="Calibri" panose="020F0502020204030204" pitchFamily="34" charset="0"/>
                <a:cs typeface="Calibri" panose="020F0502020204030204" pitchFamily="34" charset="0"/>
              </a:rPr>
              <a:t> City, Cloud City, Coruscant, </a:t>
            </a:r>
            <a:r>
              <a:rPr lang="fr-BE" sz="900" dirty="0" err="1">
                <a:latin typeface="Calibri" panose="020F0502020204030204" pitchFamily="34" charset="0"/>
                <a:cs typeface="Calibri" panose="020F0502020204030204" pitchFamily="34" charset="0"/>
              </a:rPr>
              <a:t>Theed</a:t>
            </a:r>
            <a:r>
              <a:rPr lang="fr-BE" sz="900" dirty="0">
                <a:latin typeface="Calibri" panose="020F0502020204030204" pitchFamily="34" charset="0"/>
                <a:cs typeface="Calibri" panose="020F0502020204030204" pitchFamily="34" charset="0"/>
              </a:rPr>
              <a:t> et d'autres communautés identifiées comme manquantes</a:t>
            </a:r>
            <a:endParaRPr lang="fr-BE" sz="900" dirty="0">
              <a:solidFill>
                <a:schemeClr val="tx1"/>
              </a:solidFill>
              <a:latin typeface="Calibri" panose="020F0502020204030204" pitchFamily="34" charset="0"/>
              <a:cs typeface="Calibri" panose="020F0502020204030204" pitchFamily="34" charset="0"/>
            </a:endParaRPr>
          </a:p>
        </p:txBody>
      </p:sp>
      <p:sp>
        <p:nvSpPr>
          <p:cNvPr id="94" name="TextBox 93">
            <a:extLst>
              <a:ext uri="{FF2B5EF4-FFF2-40B4-BE49-F238E27FC236}">
                <a16:creationId xmlns:a16="http://schemas.microsoft.com/office/drawing/2014/main" id="{87E59D86-100B-498E-824F-3B3C28E57EC9}"/>
              </a:ext>
            </a:extLst>
          </p:cNvPr>
          <p:cNvSpPr txBox="1"/>
          <p:nvPr/>
        </p:nvSpPr>
        <p:spPr>
          <a:xfrm>
            <a:off x="6295704" y="2140404"/>
            <a:ext cx="2495087" cy="646331"/>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fr-BE" sz="900" dirty="0">
                <a:solidFill>
                  <a:schemeClr val="tx1"/>
                </a:solidFill>
                <a:latin typeface="Calibri" panose="020F0502020204030204" pitchFamily="34" charset="0"/>
                <a:cs typeface="Calibri" panose="020F0502020204030204" pitchFamily="34" charset="0"/>
              </a:rPr>
              <a:t>Protocoles d'accord avec les ONG locales ; élaboration de stratégies d'engagement communautaire au moins 4 mois avant chaque campagne. </a:t>
            </a:r>
            <a:endParaRPr lang="fr-BE" sz="1100" dirty="0">
              <a:solidFill>
                <a:schemeClr val="tx1"/>
              </a:solidFill>
              <a:latin typeface="Calibri" panose="020F0502020204030204" pitchFamily="34" charset="0"/>
              <a:cs typeface="Calibri" panose="020F0502020204030204" pitchFamily="34" charset="0"/>
            </a:endParaRPr>
          </a:p>
        </p:txBody>
      </p:sp>
      <p:sp>
        <p:nvSpPr>
          <p:cNvPr id="95" name="TextBox 94">
            <a:extLst>
              <a:ext uri="{FF2B5EF4-FFF2-40B4-BE49-F238E27FC236}">
                <a16:creationId xmlns:a16="http://schemas.microsoft.com/office/drawing/2014/main" id="{E1183762-6C28-403F-B685-A46CDAFFA417}"/>
              </a:ext>
            </a:extLst>
          </p:cNvPr>
          <p:cNvSpPr txBox="1"/>
          <p:nvPr/>
        </p:nvSpPr>
        <p:spPr>
          <a:xfrm>
            <a:off x="3134360" y="3522726"/>
            <a:ext cx="2683501" cy="5078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900" dirty="0">
                <a:latin typeface="Calibri" panose="020F0502020204030204" pitchFamily="34" charset="0"/>
                <a:cs typeface="Calibri" panose="020F0502020204030204" pitchFamily="34" charset="0"/>
              </a:rPr>
              <a:t>Élargir les contrats de service avec 3 nouvelles sociétés / entreprises de réparation des ECC permettant des réparations efficaces.</a:t>
            </a:r>
            <a:endParaRPr lang="fr-BE" sz="900" dirty="0">
              <a:latin typeface="Calibri" panose="020F0502020204030204" pitchFamily="34" charset="0"/>
              <a:cs typeface="Calibri" panose="020F0502020204030204" pitchFamily="34" charset="0"/>
            </a:endParaRPr>
          </a:p>
        </p:txBody>
      </p:sp>
      <p:sp>
        <p:nvSpPr>
          <p:cNvPr id="101" name="TextBox 100">
            <a:extLst>
              <a:ext uri="{FF2B5EF4-FFF2-40B4-BE49-F238E27FC236}">
                <a16:creationId xmlns:a16="http://schemas.microsoft.com/office/drawing/2014/main" id="{4F6C4853-1F58-43B7-8CF0-588B75275719}"/>
              </a:ext>
            </a:extLst>
          </p:cNvPr>
          <p:cNvSpPr txBox="1"/>
          <p:nvPr/>
        </p:nvSpPr>
        <p:spPr>
          <a:xfrm>
            <a:off x="3134360" y="4771574"/>
            <a:ext cx="2681719" cy="5078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Renforcer la qualité de la saisie, de l'utilisation et de l'intégration des données avec le système DHIS2 ; Mettre en œuvre des dispositifs RTM</a:t>
            </a:r>
          </a:p>
        </p:txBody>
      </p:sp>
      <p:pic>
        <p:nvPicPr>
          <p:cNvPr id="98" name="Picture 97">
            <a:extLst>
              <a:ext uri="{FF2B5EF4-FFF2-40B4-BE49-F238E27FC236}">
                <a16:creationId xmlns:a16="http://schemas.microsoft.com/office/drawing/2014/main" id="{27DE31C0-BD8C-45DA-A315-72036AB07980}"/>
              </a:ext>
            </a:extLst>
          </p:cNvPr>
          <p:cNvPicPr>
            <a:picLocks noChangeAspect="1"/>
          </p:cNvPicPr>
          <p:nvPr/>
        </p:nvPicPr>
        <p:blipFill>
          <a:blip r:embed="rId8"/>
          <a:stretch>
            <a:fillRect/>
          </a:stretch>
        </p:blipFill>
        <p:spPr>
          <a:xfrm>
            <a:off x="11392563" y="1433577"/>
            <a:ext cx="780346" cy="4540197"/>
          </a:xfrm>
          <a:prstGeom prst="rect">
            <a:avLst/>
          </a:prstGeom>
        </p:spPr>
      </p:pic>
      <p:sp>
        <p:nvSpPr>
          <p:cNvPr id="128" name="TextBox 127">
            <a:extLst>
              <a:ext uri="{FF2B5EF4-FFF2-40B4-BE49-F238E27FC236}">
                <a16:creationId xmlns:a16="http://schemas.microsoft.com/office/drawing/2014/main" id="{D475C894-42A1-478D-B145-65768F223021}"/>
              </a:ext>
            </a:extLst>
          </p:cNvPr>
          <p:cNvSpPr txBox="1"/>
          <p:nvPr/>
        </p:nvSpPr>
        <p:spPr>
          <a:xfrm>
            <a:off x="11221713" y="919556"/>
            <a:ext cx="990600" cy="276999"/>
          </a:xfrm>
          <a:prstGeom prst="rect">
            <a:avLst/>
          </a:prstGeom>
          <a:noFill/>
        </p:spPr>
        <p:txBody>
          <a:bodyPr wrap="square" rtlCol="0">
            <a:spAutoFit/>
          </a:bodyPr>
          <a:lstStyle/>
          <a:p>
            <a:pPr algn="ctr" defTabSz="914418" fontAlgn="base">
              <a:spcBef>
                <a:spcPct val="0"/>
              </a:spcBef>
              <a:spcAft>
                <a:spcPct val="0"/>
              </a:spcAft>
            </a:pPr>
            <a:r>
              <a:rPr lang="fr-BE" sz="1200" b="1" dirty="0">
                <a:solidFill>
                  <a:srgbClr val="005CB9"/>
                </a:solidFill>
                <a:latin typeface="Calibri" panose="020F0502020204030204" pitchFamily="34" charset="0"/>
                <a:ea typeface="ＭＳ Ｐゴシック"/>
                <a:cs typeface="Calibri" panose="020F0502020204030204" pitchFamily="34" charset="0"/>
              </a:rPr>
              <a:t>IMPACT</a:t>
            </a:r>
          </a:p>
        </p:txBody>
      </p:sp>
      <p:sp>
        <p:nvSpPr>
          <p:cNvPr id="129" name="TextBox 128">
            <a:extLst>
              <a:ext uri="{FF2B5EF4-FFF2-40B4-BE49-F238E27FC236}">
                <a16:creationId xmlns:a16="http://schemas.microsoft.com/office/drawing/2014/main" id="{1B4B191D-3F74-4AB5-BBA0-DFD2C735C004}"/>
              </a:ext>
            </a:extLst>
          </p:cNvPr>
          <p:cNvSpPr txBox="1"/>
          <p:nvPr/>
        </p:nvSpPr>
        <p:spPr>
          <a:xfrm>
            <a:off x="9125436" y="4836010"/>
            <a:ext cx="2096277"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fr-BE" sz="900" b="1" dirty="0">
                <a:latin typeface="Calibri" panose="020F0502020204030204" pitchFamily="34" charset="0"/>
                <a:cs typeface="Calibri" panose="020F0502020204030204" pitchFamily="34" charset="0"/>
              </a:rPr>
              <a:t>Accès équitable </a:t>
            </a:r>
            <a:r>
              <a:rPr lang="fr-BE" sz="900" dirty="0">
                <a:latin typeface="Calibri" panose="020F0502020204030204" pitchFamily="34" charset="0"/>
                <a:cs typeface="Calibri" panose="020F0502020204030204" pitchFamily="34" charset="0"/>
              </a:rPr>
              <a:t>aux vaccins nouveaux et existants et couverture par ces derniers dans le cadre des </a:t>
            </a:r>
            <a:r>
              <a:rPr lang="fr-FR" sz="900" dirty="0">
                <a:latin typeface="Calibri" panose="020F0502020204030204" pitchFamily="34" charset="0"/>
                <a:cs typeface="Calibri" panose="020F0502020204030204" pitchFamily="34" charset="0"/>
              </a:rPr>
              <a:t>services élargis du programme de santé maternelle et infantile.</a:t>
            </a:r>
            <a:endParaRPr lang="fr-BE" sz="900" dirty="0">
              <a:latin typeface="Calibri" panose="020F0502020204030204" pitchFamily="34" charset="0"/>
              <a:cs typeface="Calibri" panose="020F0502020204030204" pitchFamily="34" charset="0"/>
            </a:endParaRPr>
          </a:p>
          <a:p>
            <a:r>
              <a:rPr lang="fr-BE" sz="900" i="1" dirty="0">
                <a:latin typeface="Calibri" panose="020F0502020204030204" pitchFamily="34" charset="0"/>
                <a:cs typeface="Calibri" panose="020F0502020204030204" pitchFamily="34" charset="0"/>
              </a:rPr>
              <a:t>(Lié à Gavi SG1 &amp; SG2)</a:t>
            </a:r>
          </a:p>
        </p:txBody>
      </p:sp>
      <p:sp>
        <p:nvSpPr>
          <p:cNvPr id="133" name="TextBox 132">
            <a:extLst>
              <a:ext uri="{FF2B5EF4-FFF2-40B4-BE49-F238E27FC236}">
                <a16:creationId xmlns:a16="http://schemas.microsoft.com/office/drawing/2014/main" id="{0E90EA0A-CBAA-469F-9814-CB724A971336}"/>
              </a:ext>
            </a:extLst>
          </p:cNvPr>
          <p:cNvSpPr txBox="1"/>
          <p:nvPr/>
        </p:nvSpPr>
        <p:spPr>
          <a:xfrm>
            <a:off x="9170028" y="1654765"/>
            <a:ext cx="2051686" cy="1061829"/>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Réduction du % d'enfants à zéro dose et de communautés manquées</a:t>
            </a:r>
          </a:p>
          <a:p>
            <a:endParaRPr lang="fr-BE" sz="900" dirty="0">
              <a:effectLst/>
              <a:latin typeface="Calibri" panose="020F0502020204030204" pitchFamily="34" charset="0"/>
              <a:cs typeface="Calibri" panose="020F0502020204030204" pitchFamily="34" charset="0"/>
            </a:endParaRPr>
          </a:p>
          <a:p>
            <a:r>
              <a:rPr lang="fr-BE" sz="900" dirty="0">
                <a:effectLst/>
                <a:latin typeface="Calibri" panose="020F0502020204030204" pitchFamily="34" charset="0"/>
                <a:cs typeface="Calibri" panose="020F0502020204030204" pitchFamily="34" charset="0"/>
              </a:rPr>
              <a:t>Renforcer les systèmes de santé pour accroître l'</a:t>
            </a:r>
            <a:r>
              <a:rPr lang="fr-BE" sz="900" b="1" dirty="0">
                <a:effectLst/>
                <a:latin typeface="Calibri" panose="020F0502020204030204" pitchFamily="34" charset="0"/>
                <a:cs typeface="Calibri" panose="020F0502020204030204" pitchFamily="34" charset="0"/>
              </a:rPr>
              <a:t>équité </a:t>
            </a:r>
            <a:r>
              <a:rPr lang="fr-BE" sz="900" dirty="0">
                <a:effectLst/>
                <a:latin typeface="Calibri" panose="020F0502020204030204" pitchFamily="34" charset="0"/>
                <a:cs typeface="Calibri" panose="020F0502020204030204" pitchFamily="34" charset="0"/>
              </a:rPr>
              <a:t>en matière de vaccination</a:t>
            </a:r>
            <a:endParaRPr lang="fr-BE" sz="900" dirty="0">
              <a:latin typeface="Calibri" panose="020F0502020204030204" pitchFamily="34" charset="0"/>
              <a:cs typeface="Calibri" panose="020F0502020204030204" pitchFamily="34" charset="0"/>
            </a:endParaRPr>
          </a:p>
          <a:p>
            <a:r>
              <a:rPr lang="fr-BE" sz="900" i="1" dirty="0">
                <a:latin typeface="Calibri" panose="020F0502020204030204" pitchFamily="34" charset="0"/>
                <a:cs typeface="Calibri" panose="020F0502020204030204" pitchFamily="34" charset="0"/>
              </a:rPr>
              <a:t>(Lié à Gavi SG2)</a:t>
            </a:r>
          </a:p>
        </p:txBody>
      </p:sp>
      <p:sp>
        <p:nvSpPr>
          <p:cNvPr id="108" name="Right Bracket 107">
            <a:extLst>
              <a:ext uri="{FF2B5EF4-FFF2-40B4-BE49-F238E27FC236}">
                <a16:creationId xmlns:a16="http://schemas.microsoft.com/office/drawing/2014/main" id="{34F07754-F080-4DE2-BD41-68D2CA7D0B6B}"/>
              </a:ext>
            </a:extLst>
          </p:cNvPr>
          <p:cNvSpPr/>
          <p:nvPr/>
        </p:nvSpPr>
        <p:spPr>
          <a:xfrm>
            <a:off x="11326578" y="2080843"/>
            <a:ext cx="55712" cy="4504824"/>
          </a:xfrm>
          <a:prstGeom prst="rightBracket">
            <a:avLst/>
          </a:prstGeom>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cxnSp>
        <p:nvCxnSpPr>
          <p:cNvPr id="8" name="Connector: Elbow 7">
            <a:extLst>
              <a:ext uri="{FF2B5EF4-FFF2-40B4-BE49-F238E27FC236}">
                <a16:creationId xmlns:a16="http://schemas.microsoft.com/office/drawing/2014/main" id="{5A5F0F81-ED13-4EF7-80DA-E5B250E59E13}"/>
              </a:ext>
            </a:extLst>
          </p:cNvPr>
          <p:cNvCxnSpPr>
            <a:cxnSpLocks/>
            <a:stCxn id="61" idx="3"/>
            <a:endCxn id="30" idx="1"/>
          </p:cNvCxnSpPr>
          <p:nvPr/>
        </p:nvCxnSpPr>
        <p:spPr>
          <a:xfrm flipV="1">
            <a:off x="2674361" y="1418718"/>
            <a:ext cx="456851" cy="636222"/>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11" name="Connector: Elbow 10">
            <a:extLst>
              <a:ext uri="{FF2B5EF4-FFF2-40B4-BE49-F238E27FC236}">
                <a16:creationId xmlns:a16="http://schemas.microsoft.com/office/drawing/2014/main" id="{9C5BC434-70B8-4FF6-897C-8DD8AC004031}"/>
              </a:ext>
            </a:extLst>
          </p:cNvPr>
          <p:cNvCxnSpPr>
            <a:cxnSpLocks/>
            <a:stCxn id="61" idx="3"/>
            <a:endCxn id="193" idx="1"/>
          </p:cNvCxnSpPr>
          <p:nvPr/>
        </p:nvCxnSpPr>
        <p:spPr>
          <a:xfrm>
            <a:off x="2674361" y="2054940"/>
            <a:ext cx="456851" cy="530595"/>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23" name="Connector: Elbow 22">
            <a:extLst>
              <a:ext uri="{FF2B5EF4-FFF2-40B4-BE49-F238E27FC236}">
                <a16:creationId xmlns:a16="http://schemas.microsoft.com/office/drawing/2014/main" id="{BCDF0F01-44E9-4F3A-B434-A01850611F7C}"/>
              </a:ext>
            </a:extLst>
          </p:cNvPr>
          <p:cNvCxnSpPr>
            <a:cxnSpLocks/>
            <a:stCxn id="75" idx="3"/>
            <a:endCxn id="101" idx="1"/>
          </p:cNvCxnSpPr>
          <p:nvPr/>
        </p:nvCxnSpPr>
        <p:spPr>
          <a:xfrm>
            <a:off x="2678187" y="3846100"/>
            <a:ext cx="456173" cy="1179390"/>
          </a:xfrm>
          <a:prstGeom prst="bentConnector3">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5" name="Connector: Elbow 24">
            <a:extLst>
              <a:ext uri="{FF2B5EF4-FFF2-40B4-BE49-F238E27FC236}">
                <a16:creationId xmlns:a16="http://schemas.microsoft.com/office/drawing/2014/main" id="{ECC7A3F3-8702-4AD0-A78D-FFE18104BDD8}"/>
              </a:ext>
            </a:extLst>
          </p:cNvPr>
          <p:cNvCxnSpPr>
            <a:cxnSpLocks/>
            <a:stCxn id="75" idx="3"/>
            <a:endCxn id="28" idx="1"/>
          </p:cNvCxnSpPr>
          <p:nvPr/>
        </p:nvCxnSpPr>
        <p:spPr>
          <a:xfrm flipV="1">
            <a:off x="2678187" y="3225781"/>
            <a:ext cx="456173" cy="620319"/>
          </a:xfrm>
          <a:prstGeom prst="bentConnector3">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7" name="Connector: Elbow 26">
            <a:extLst>
              <a:ext uri="{FF2B5EF4-FFF2-40B4-BE49-F238E27FC236}">
                <a16:creationId xmlns:a16="http://schemas.microsoft.com/office/drawing/2014/main" id="{74B410A4-1770-4EAB-ABCA-C17333FDD4EB}"/>
              </a:ext>
            </a:extLst>
          </p:cNvPr>
          <p:cNvCxnSpPr>
            <a:cxnSpLocks/>
            <a:stCxn id="77" idx="3"/>
            <a:endCxn id="15" idx="1"/>
          </p:cNvCxnSpPr>
          <p:nvPr/>
        </p:nvCxnSpPr>
        <p:spPr>
          <a:xfrm>
            <a:off x="2642877" y="5440911"/>
            <a:ext cx="494616" cy="619505"/>
          </a:xfrm>
          <a:prstGeom prst="bentConnector3">
            <a:avLst>
              <a:gd name="adj1" fmla="val 50000"/>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31" name="Connector: Elbow 30">
            <a:extLst>
              <a:ext uri="{FF2B5EF4-FFF2-40B4-BE49-F238E27FC236}">
                <a16:creationId xmlns:a16="http://schemas.microsoft.com/office/drawing/2014/main" id="{E2E91C0A-B995-4BA9-BEF8-5BAA7FD35EDE}"/>
              </a:ext>
            </a:extLst>
          </p:cNvPr>
          <p:cNvCxnSpPr>
            <a:cxnSpLocks/>
            <a:stCxn id="77" idx="3"/>
            <a:endCxn id="100" idx="1"/>
          </p:cNvCxnSpPr>
          <p:nvPr/>
        </p:nvCxnSpPr>
        <p:spPr>
          <a:xfrm>
            <a:off x="2642877" y="5440911"/>
            <a:ext cx="494069" cy="124853"/>
          </a:xfrm>
          <a:prstGeom prst="bentConnector3">
            <a:avLst/>
          </a:prstGeom>
          <a:ln>
            <a:tailEnd type="triangle"/>
          </a:ln>
        </p:spPr>
        <p:style>
          <a:lnRef idx="2">
            <a:schemeClr val="accent5"/>
          </a:lnRef>
          <a:fillRef idx="0">
            <a:schemeClr val="accent5"/>
          </a:fillRef>
          <a:effectRef idx="1">
            <a:schemeClr val="accent5"/>
          </a:effectRef>
          <a:fontRef idx="minor">
            <a:schemeClr val="tx1"/>
          </a:fontRef>
        </p:style>
      </p:cxnSp>
      <p:sp>
        <p:nvSpPr>
          <p:cNvPr id="67" name="Right Brace 66">
            <a:extLst>
              <a:ext uri="{FF2B5EF4-FFF2-40B4-BE49-F238E27FC236}">
                <a16:creationId xmlns:a16="http://schemas.microsoft.com/office/drawing/2014/main" id="{9918EB64-A908-4F2E-ABB6-B2D26B604A0A}"/>
              </a:ext>
            </a:extLst>
          </p:cNvPr>
          <p:cNvSpPr/>
          <p:nvPr/>
        </p:nvSpPr>
        <p:spPr>
          <a:xfrm>
            <a:off x="5792629" y="1457919"/>
            <a:ext cx="350844" cy="599948"/>
          </a:xfrm>
          <a:prstGeom prst="rightBrace">
            <a:avLst/>
          </a:prstGeom>
          <a:ln/>
        </p:spPr>
        <p:style>
          <a:lnRef idx="2">
            <a:schemeClr val="dk1"/>
          </a:lnRef>
          <a:fillRef idx="0">
            <a:schemeClr val="dk1"/>
          </a:fillRef>
          <a:effectRef idx="1">
            <a:schemeClr val="dk1"/>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sp>
        <p:nvSpPr>
          <p:cNvPr id="68" name="Right Brace 67">
            <a:extLst>
              <a:ext uri="{FF2B5EF4-FFF2-40B4-BE49-F238E27FC236}">
                <a16:creationId xmlns:a16="http://schemas.microsoft.com/office/drawing/2014/main" id="{F7BFB6C2-1E15-4649-A114-8FCE33F77849}"/>
              </a:ext>
            </a:extLst>
          </p:cNvPr>
          <p:cNvSpPr/>
          <p:nvPr/>
        </p:nvSpPr>
        <p:spPr>
          <a:xfrm>
            <a:off x="5825275" y="2989968"/>
            <a:ext cx="310276" cy="1002670"/>
          </a:xfrm>
          <a:prstGeom prst="rightBrace">
            <a:avLst>
              <a:gd name="adj1" fmla="val 8333"/>
              <a:gd name="adj2" fmla="val 48053"/>
            </a:avLst>
          </a:prstGeom>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sp>
        <p:nvSpPr>
          <p:cNvPr id="69" name="Right Brace 68">
            <a:extLst>
              <a:ext uri="{FF2B5EF4-FFF2-40B4-BE49-F238E27FC236}">
                <a16:creationId xmlns:a16="http://schemas.microsoft.com/office/drawing/2014/main" id="{75130609-1B95-4157-A3CE-05016AEF3DF9}"/>
              </a:ext>
            </a:extLst>
          </p:cNvPr>
          <p:cNvSpPr/>
          <p:nvPr/>
        </p:nvSpPr>
        <p:spPr>
          <a:xfrm>
            <a:off x="5871162" y="5410609"/>
            <a:ext cx="236716" cy="741162"/>
          </a:xfrm>
          <a:prstGeom prst="rightBrace">
            <a:avLst>
              <a:gd name="adj1" fmla="val 8333"/>
              <a:gd name="adj2" fmla="val 37434"/>
            </a:avLst>
          </a:prstGeom>
          <a:ln/>
        </p:spPr>
        <p:style>
          <a:lnRef idx="2">
            <a:schemeClr val="accent5"/>
          </a:lnRef>
          <a:fillRef idx="0">
            <a:schemeClr val="accent5"/>
          </a:fillRef>
          <a:effectRef idx="1">
            <a:schemeClr val="accent5"/>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sp>
        <p:nvSpPr>
          <p:cNvPr id="70" name="Right Brace 69">
            <a:extLst>
              <a:ext uri="{FF2B5EF4-FFF2-40B4-BE49-F238E27FC236}">
                <a16:creationId xmlns:a16="http://schemas.microsoft.com/office/drawing/2014/main" id="{AB920EE1-2B02-4421-9268-0E3D9F63FB94}"/>
              </a:ext>
            </a:extLst>
          </p:cNvPr>
          <p:cNvSpPr/>
          <p:nvPr/>
        </p:nvSpPr>
        <p:spPr>
          <a:xfrm>
            <a:off x="5825274" y="4029208"/>
            <a:ext cx="324713" cy="587784"/>
          </a:xfrm>
          <a:prstGeom prst="rightBrace">
            <a:avLst>
              <a:gd name="adj1" fmla="val 8333"/>
              <a:gd name="adj2" fmla="val 42942"/>
            </a:avLst>
          </a:prstGeom>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sp>
        <p:nvSpPr>
          <p:cNvPr id="71" name="Right Brace 70">
            <a:extLst>
              <a:ext uri="{FF2B5EF4-FFF2-40B4-BE49-F238E27FC236}">
                <a16:creationId xmlns:a16="http://schemas.microsoft.com/office/drawing/2014/main" id="{B36E0435-A200-47CC-87C6-692D849C005D}"/>
              </a:ext>
            </a:extLst>
          </p:cNvPr>
          <p:cNvSpPr/>
          <p:nvPr/>
        </p:nvSpPr>
        <p:spPr>
          <a:xfrm>
            <a:off x="8836839" y="1571487"/>
            <a:ext cx="237676" cy="1076748"/>
          </a:xfrm>
          <a:prstGeom prst="rightBrace">
            <a:avLst>
              <a:gd name="adj1" fmla="val 8333"/>
              <a:gd name="adj2" fmla="val 48229"/>
            </a:avLst>
          </a:prstGeom>
          <a:ln/>
        </p:spPr>
        <p:style>
          <a:lnRef idx="2">
            <a:schemeClr val="dk1"/>
          </a:lnRef>
          <a:fillRef idx="0">
            <a:schemeClr val="dk1"/>
          </a:fillRef>
          <a:effectRef idx="1">
            <a:schemeClr val="dk1"/>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sp>
        <p:nvSpPr>
          <p:cNvPr id="73" name="Right Brace 72">
            <a:extLst>
              <a:ext uri="{FF2B5EF4-FFF2-40B4-BE49-F238E27FC236}">
                <a16:creationId xmlns:a16="http://schemas.microsoft.com/office/drawing/2014/main" id="{8CA107F1-2F1A-455E-9C6B-F0CE62168090}"/>
              </a:ext>
            </a:extLst>
          </p:cNvPr>
          <p:cNvSpPr/>
          <p:nvPr/>
        </p:nvSpPr>
        <p:spPr>
          <a:xfrm>
            <a:off x="8841094" y="3472040"/>
            <a:ext cx="237676" cy="874953"/>
          </a:xfrm>
          <a:prstGeom prst="rightBrace">
            <a:avLst>
              <a:gd name="adj1" fmla="val 8333"/>
              <a:gd name="adj2" fmla="val 50062"/>
            </a:avLst>
          </a:prstGeom>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sp>
        <p:nvSpPr>
          <p:cNvPr id="63" name="Right Brace 62">
            <a:extLst>
              <a:ext uri="{FF2B5EF4-FFF2-40B4-BE49-F238E27FC236}">
                <a16:creationId xmlns:a16="http://schemas.microsoft.com/office/drawing/2014/main" id="{587BCCB9-AA83-4BB5-9AEC-20C6A05AC437}"/>
              </a:ext>
            </a:extLst>
          </p:cNvPr>
          <p:cNvSpPr/>
          <p:nvPr/>
        </p:nvSpPr>
        <p:spPr>
          <a:xfrm>
            <a:off x="5803424" y="2117915"/>
            <a:ext cx="340049" cy="632953"/>
          </a:xfrm>
          <a:prstGeom prst="rightBrace">
            <a:avLst/>
          </a:prstGeom>
          <a:ln/>
        </p:spPr>
        <p:style>
          <a:lnRef idx="2">
            <a:schemeClr val="dk1"/>
          </a:lnRef>
          <a:fillRef idx="0">
            <a:schemeClr val="dk1"/>
          </a:fillRef>
          <a:effectRef idx="1">
            <a:schemeClr val="dk1"/>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sp>
        <p:nvSpPr>
          <p:cNvPr id="79" name="TextBox 78">
            <a:extLst>
              <a:ext uri="{FF2B5EF4-FFF2-40B4-BE49-F238E27FC236}">
                <a16:creationId xmlns:a16="http://schemas.microsoft.com/office/drawing/2014/main" id="{A7632463-7DA0-40D2-B293-8DA5312E72E6}"/>
              </a:ext>
            </a:extLst>
          </p:cNvPr>
          <p:cNvSpPr txBox="1"/>
          <p:nvPr/>
        </p:nvSpPr>
        <p:spPr>
          <a:xfrm>
            <a:off x="6298628" y="2944402"/>
            <a:ext cx="1472596" cy="261610"/>
          </a:xfrm>
          <a:prstGeom prst="rect">
            <a:avLst/>
          </a:prstGeom>
          <a:solidFill>
            <a:srgbClr val="0070C0"/>
          </a:solid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r-BE" sz="1100" b="1" dirty="0">
                <a:solidFill>
                  <a:schemeClr val="bg1"/>
                </a:solidFill>
                <a:latin typeface="Calibri" panose="020F0502020204030204" pitchFamily="34" charset="0"/>
                <a:cs typeface="Calibri" panose="020F0502020204030204" pitchFamily="34" charset="0"/>
              </a:rPr>
              <a:t>Gérer et surveiller</a:t>
            </a:r>
          </a:p>
        </p:txBody>
      </p:sp>
      <p:sp>
        <p:nvSpPr>
          <p:cNvPr id="80" name="TextBox 79">
            <a:extLst>
              <a:ext uri="{FF2B5EF4-FFF2-40B4-BE49-F238E27FC236}">
                <a16:creationId xmlns:a16="http://schemas.microsoft.com/office/drawing/2014/main" id="{1E2DD336-1112-4E5A-9DB1-E95D376C343D}"/>
              </a:ext>
            </a:extLst>
          </p:cNvPr>
          <p:cNvSpPr txBox="1"/>
          <p:nvPr/>
        </p:nvSpPr>
        <p:spPr>
          <a:xfrm>
            <a:off x="6295703" y="1175591"/>
            <a:ext cx="2070797" cy="26161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fr-BE" sz="1100" b="1" dirty="0">
                <a:solidFill>
                  <a:schemeClr val="bg1"/>
                </a:solidFill>
                <a:latin typeface="Calibri" panose="020F0502020204030204" pitchFamily="34" charset="0"/>
                <a:cs typeface="Calibri" panose="020F0502020204030204" pitchFamily="34" charset="0"/>
              </a:rPr>
              <a:t>Introduire et aller à l'échelle​</a:t>
            </a:r>
          </a:p>
        </p:txBody>
      </p:sp>
      <p:sp>
        <p:nvSpPr>
          <p:cNvPr id="81" name="TextBox 80">
            <a:extLst>
              <a:ext uri="{FF2B5EF4-FFF2-40B4-BE49-F238E27FC236}">
                <a16:creationId xmlns:a16="http://schemas.microsoft.com/office/drawing/2014/main" id="{AECC97F4-9271-44BB-99A2-97D6D79539EE}"/>
              </a:ext>
            </a:extLst>
          </p:cNvPr>
          <p:cNvSpPr txBox="1"/>
          <p:nvPr/>
        </p:nvSpPr>
        <p:spPr>
          <a:xfrm>
            <a:off x="6279873" y="4987940"/>
            <a:ext cx="1960568" cy="261610"/>
          </a:xfrm>
          <a:prstGeom prst="rect">
            <a:avLst/>
          </a:prstGeom>
          <a:solidFill>
            <a:schemeClr val="accent5"/>
          </a:solidFill>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fr-BE" sz="1100" b="1" dirty="0">
                <a:solidFill>
                  <a:schemeClr val="bg1"/>
                </a:solidFill>
                <a:latin typeface="Calibri" panose="020F0502020204030204" pitchFamily="34" charset="0"/>
                <a:cs typeface="Calibri" panose="020F0502020204030204" pitchFamily="34" charset="0"/>
              </a:rPr>
              <a:t>Introduire et dimensionner</a:t>
            </a:r>
          </a:p>
        </p:txBody>
      </p:sp>
      <p:pic>
        <p:nvPicPr>
          <p:cNvPr id="29" name="Picture 28">
            <a:extLst>
              <a:ext uri="{FF2B5EF4-FFF2-40B4-BE49-F238E27FC236}">
                <a16:creationId xmlns:a16="http://schemas.microsoft.com/office/drawing/2014/main" id="{A8396F8C-6602-40D6-8976-71BBF9B201DC}"/>
              </a:ext>
            </a:extLst>
          </p:cNvPr>
          <p:cNvPicPr>
            <a:picLocks noChangeAspect="1"/>
          </p:cNvPicPr>
          <p:nvPr/>
        </p:nvPicPr>
        <p:blipFill>
          <a:blip r:embed="rId9"/>
          <a:stretch>
            <a:fillRect/>
          </a:stretch>
        </p:blipFill>
        <p:spPr>
          <a:xfrm>
            <a:off x="9620" y="4677334"/>
            <a:ext cx="1213124" cy="368120"/>
          </a:xfrm>
          <a:prstGeom prst="rect">
            <a:avLst/>
          </a:prstGeom>
        </p:spPr>
      </p:pic>
      <p:pic>
        <p:nvPicPr>
          <p:cNvPr id="32" name="Picture 31">
            <a:extLst>
              <a:ext uri="{FF2B5EF4-FFF2-40B4-BE49-F238E27FC236}">
                <a16:creationId xmlns:a16="http://schemas.microsoft.com/office/drawing/2014/main" id="{8F76CDCE-324E-490F-BB1A-31B4682AA29A}"/>
              </a:ext>
            </a:extLst>
          </p:cNvPr>
          <p:cNvPicPr>
            <a:picLocks noChangeAspect="1"/>
          </p:cNvPicPr>
          <p:nvPr/>
        </p:nvPicPr>
        <p:blipFill>
          <a:blip r:embed="rId10"/>
          <a:stretch>
            <a:fillRect/>
          </a:stretch>
        </p:blipFill>
        <p:spPr>
          <a:xfrm>
            <a:off x="40222" y="2803793"/>
            <a:ext cx="747907" cy="378252"/>
          </a:xfrm>
          <a:prstGeom prst="rect">
            <a:avLst/>
          </a:prstGeom>
        </p:spPr>
      </p:pic>
      <p:sp>
        <p:nvSpPr>
          <p:cNvPr id="76" name="TextBox 75">
            <a:extLst>
              <a:ext uri="{FF2B5EF4-FFF2-40B4-BE49-F238E27FC236}">
                <a16:creationId xmlns:a16="http://schemas.microsoft.com/office/drawing/2014/main" id="{AB051AEF-A625-8CA2-6C65-62DEC9C643C7}"/>
              </a:ext>
            </a:extLst>
          </p:cNvPr>
          <p:cNvSpPr txBox="1"/>
          <p:nvPr/>
        </p:nvSpPr>
        <p:spPr>
          <a:xfrm>
            <a:off x="6279873" y="5704433"/>
            <a:ext cx="2510917" cy="369332"/>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marR="1000"/>
            <a:r>
              <a:rPr lang="fr-BE" sz="900" dirty="0">
                <a:solidFill>
                  <a:srgbClr val="000000"/>
                </a:solidFill>
                <a:latin typeface="Calibri" panose="020F0502020204030204" pitchFamily="34" charset="0"/>
                <a:cs typeface="Calibri" panose="020F0502020204030204" pitchFamily="34" charset="0"/>
              </a:rPr>
              <a:t>Augmentation de la couverture MCV2 de 25% ; Augmentation du DPT de 7%.</a:t>
            </a:r>
          </a:p>
        </p:txBody>
      </p:sp>
      <p:sp>
        <p:nvSpPr>
          <p:cNvPr id="57" name="TextBox 56">
            <a:extLst>
              <a:ext uri="{FF2B5EF4-FFF2-40B4-BE49-F238E27FC236}">
                <a16:creationId xmlns:a16="http://schemas.microsoft.com/office/drawing/2014/main" id="{F3C362E0-F352-FC88-726B-F1FB6BDAB2EF}"/>
              </a:ext>
            </a:extLst>
          </p:cNvPr>
          <p:cNvSpPr txBox="1"/>
          <p:nvPr/>
        </p:nvSpPr>
        <p:spPr>
          <a:xfrm>
            <a:off x="6269543" y="6439727"/>
            <a:ext cx="2510917" cy="369332"/>
          </a:xfrm>
          <a:prstGeom prst="rect">
            <a:avLst/>
          </a:prstGeom>
          <a:ln>
            <a:solidFill>
              <a:schemeClr val="accent3"/>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R="1000"/>
            <a:r>
              <a:rPr lang="fr-BE" sz="900" dirty="0">
                <a:solidFill>
                  <a:srgbClr val="000000"/>
                </a:solidFill>
                <a:latin typeface="Calibri" panose="020F0502020204030204" pitchFamily="34" charset="0"/>
                <a:cs typeface="Calibri" panose="020F0502020204030204" pitchFamily="34" charset="0"/>
              </a:rPr>
              <a:t>Financement gouvernemental à 100% disponible pour les vaccins au début de l'année fiscale</a:t>
            </a:r>
          </a:p>
        </p:txBody>
      </p:sp>
      <p:sp>
        <p:nvSpPr>
          <p:cNvPr id="58" name="TextBox 57">
            <a:extLst>
              <a:ext uri="{FF2B5EF4-FFF2-40B4-BE49-F238E27FC236}">
                <a16:creationId xmlns:a16="http://schemas.microsoft.com/office/drawing/2014/main" id="{6304AFDE-38EE-DF6D-24EF-550C1AEC217B}"/>
              </a:ext>
            </a:extLst>
          </p:cNvPr>
          <p:cNvSpPr txBox="1"/>
          <p:nvPr/>
        </p:nvSpPr>
        <p:spPr>
          <a:xfrm>
            <a:off x="3126615" y="6337400"/>
            <a:ext cx="2704410" cy="507831"/>
          </a:xfrm>
          <a:prstGeom prst="rect">
            <a:avLst/>
          </a:prstGeom>
          <a:ln>
            <a:solidFill>
              <a:schemeClr val="accent3"/>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Travailler avec le ministère des finances pour clarifier les exigences de financement des vaccins et les processus de paiement.</a:t>
            </a:r>
          </a:p>
        </p:txBody>
      </p:sp>
      <p:sp>
        <p:nvSpPr>
          <p:cNvPr id="59" name="TextBox 58">
            <a:extLst>
              <a:ext uri="{FF2B5EF4-FFF2-40B4-BE49-F238E27FC236}">
                <a16:creationId xmlns:a16="http://schemas.microsoft.com/office/drawing/2014/main" id="{F40DB9D2-DF0D-563E-8E06-7E8749090998}"/>
              </a:ext>
            </a:extLst>
          </p:cNvPr>
          <p:cNvSpPr txBox="1"/>
          <p:nvPr/>
        </p:nvSpPr>
        <p:spPr>
          <a:xfrm>
            <a:off x="111233" y="6243585"/>
            <a:ext cx="2521313" cy="646331"/>
          </a:xfrm>
          <a:prstGeom prst="rect">
            <a:avLst/>
          </a:prstGeom>
          <a:ln>
            <a:solidFill>
              <a:schemeClr val="accent3"/>
            </a:solidFill>
          </a:ln>
        </p:spPr>
        <p:style>
          <a:lnRef idx="2">
            <a:schemeClr val="accent5"/>
          </a:lnRef>
          <a:fillRef idx="1">
            <a:schemeClr val="lt1"/>
          </a:fillRef>
          <a:effectRef idx="0">
            <a:schemeClr val="accent5"/>
          </a:effectRef>
          <a:fontRef idx="minor">
            <a:schemeClr val="dk1"/>
          </a:fontRef>
        </p:style>
        <p:txBody>
          <a:bodyPr wrap="square">
            <a:spAutoFit/>
          </a:bodyPr>
          <a:lstStyle/>
          <a:p>
            <a:pPr marL="342900" marR="0" lvl="0" indent="-342900">
              <a:spcBef>
                <a:spcPts val="0"/>
              </a:spcBef>
              <a:spcAft>
                <a:spcPts val="0"/>
              </a:spcAft>
              <a:buFont typeface="Symbol" panose="05050102010706020507" pitchFamily="18" charset="2"/>
              <a:buChar char=""/>
            </a:pPr>
            <a:r>
              <a:rPr lang="fr-BE" sz="900" dirty="0">
                <a:effectLst/>
                <a:latin typeface="Calibri" panose="020F0502020204030204" pitchFamily="34" charset="0"/>
                <a:ea typeface="Calibri" panose="020F0502020204030204" pitchFamily="34" charset="0"/>
                <a:cs typeface="Calibri" panose="020F0502020204030204" pitchFamily="34" charset="0"/>
              </a:rPr>
              <a:t>Le cofinancement des vaccins n'est pas disponible en temps utile, ce qui entraîne une interruption de l'approvisionnement en vaccins et des </a:t>
            </a:r>
            <a:r>
              <a:rPr lang="fr-BE" sz="900" dirty="0">
                <a:latin typeface="Calibri" panose="020F0502020204030204" pitchFamily="34" charset="0"/>
                <a:ea typeface="Calibri" panose="020F0502020204030204" pitchFamily="34" charset="0"/>
                <a:cs typeface="Calibri" panose="020F0502020204030204" pitchFamily="34" charset="0"/>
              </a:rPr>
              <a:t>ruptures de stock.</a:t>
            </a:r>
            <a:endParaRPr lang="fr-BE" sz="9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0" name="TextBox 59">
            <a:extLst>
              <a:ext uri="{FF2B5EF4-FFF2-40B4-BE49-F238E27FC236}">
                <a16:creationId xmlns:a16="http://schemas.microsoft.com/office/drawing/2014/main" id="{420F9F04-5E51-AA10-0918-FC9B7012186C}"/>
              </a:ext>
            </a:extLst>
          </p:cNvPr>
          <p:cNvSpPr txBox="1"/>
          <p:nvPr/>
        </p:nvSpPr>
        <p:spPr>
          <a:xfrm>
            <a:off x="9125436" y="5890758"/>
            <a:ext cx="2096277" cy="923330"/>
          </a:xfrm>
          <a:prstGeom prst="rect">
            <a:avLst/>
          </a:prstGeom>
          <a:ln>
            <a:solidFill>
              <a:schemeClr val="accent3"/>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fr-BE" sz="900" dirty="0">
                <a:latin typeface="Calibri" panose="020F0502020204030204" pitchFamily="34" charset="0"/>
                <a:cs typeface="Calibri" panose="020F0502020204030204" pitchFamily="34" charset="0"/>
              </a:rPr>
              <a:t>Flux continu de stocks de vaccins et amélioration globale de la gestion des vaccins grâce à un approvisionnement ininterrompu conduisant à une </a:t>
            </a:r>
            <a:r>
              <a:rPr lang="fr-BE" sz="900" b="1" dirty="0">
                <a:latin typeface="Calibri" panose="020F0502020204030204" pitchFamily="34" charset="0"/>
                <a:cs typeface="Calibri" panose="020F0502020204030204" pitchFamily="34" charset="0"/>
              </a:rPr>
              <a:t>couverture élevée durable </a:t>
            </a:r>
            <a:r>
              <a:rPr lang="fr-BE" sz="900" dirty="0">
                <a:latin typeface="Calibri" panose="020F0502020204030204" pitchFamily="34" charset="0"/>
                <a:cs typeface="Calibri" panose="020F0502020204030204" pitchFamily="34" charset="0"/>
              </a:rPr>
              <a:t>dans le temps. </a:t>
            </a:r>
            <a:r>
              <a:rPr lang="fr-BE" sz="900" i="1" dirty="0">
                <a:latin typeface="Calibri" panose="020F0502020204030204" pitchFamily="34" charset="0"/>
                <a:cs typeface="Calibri" panose="020F0502020204030204" pitchFamily="34" charset="0"/>
              </a:rPr>
              <a:t>(Lié à Gavi SG3)</a:t>
            </a:r>
          </a:p>
        </p:txBody>
      </p:sp>
      <p:sp>
        <p:nvSpPr>
          <p:cNvPr id="64" name="Right Brace 63">
            <a:extLst>
              <a:ext uri="{FF2B5EF4-FFF2-40B4-BE49-F238E27FC236}">
                <a16:creationId xmlns:a16="http://schemas.microsoft.com/office/drawing/2014/main" id="{4DC598AD-3402-FFF4-DD01-FC28B1B2993A}"/>
              </a:ext>
            </a:extLst>
          </p:cNvPr>
          <p:cNvSpPr/>
          <p:nvPr/>
        </p:nvSpPr>
        <p:spPr>
          <a:xfrm>
            <a:off x="8801063" y="5300534"/>
            <a:ext cx="236716" cy="741162"/>
          </a:xfrm>
          <a:prstGeom prst="rightBrace">
            <a:avLst>
              <a:gd name="adj1" fmla="val 8333"/>
              <a:gd name="adj2" fmla="val 12759"/>
            </a:avLst>
          </a:prstGeom>
          <a:ln/>
        </p:spPr>
        <p:style>
          <a:lnRef idx="2">
            <a:schemeClr val="accent5"/>
          </a:lnRef>
          <a:fillRef idx="0">
            <a:schemeClr val="accent5"/>
          </a:fillRef>
          <a:effectRef idx="1">
            <a:schemeClr val="accent5"/>
          </a:effectRef>
          <a:fontRef idx="minor">
            <a:schemeClr val="tx1"/>
          </a:fontRef>
        </p:style>
        <p:txBody>
          <a:bodyPr rtlCol="0" anchor="ctr"/>
          <a:lstStyle/>
          <a:p>
            <a:pPr algn="ctr"/>
            <a:endParaRPr lang="fr-BE" dirty="0">
              <a:latin typeface="Calibri" panose="020F0502020204030204" pitchFamily="34" charset="0"/>
              <a:cs typeface="Calibri" panose="020F0502020204030204" pitchFamily="34" charset="0"/>
            </a:endParaRPr>
          </a:p>
        </p:txBody>
      </p:sp>
      <p:sp>
        <p:nvSpPr>
          <p:cNvPr id="66" name="TextBox 65">
            <a:extLst>
              <a:ext uri="{FF2B5EF4-FFF2-40B4-BE49-F238E27FC236}">
                <a16:creationId xmlns:a16="http://schemas.microsoft.com/office/drawing/2014/main" id="{46AA6044-ACEC-418F-4A19-0106E4DCC66F}"/>
              </a:ext>
            </a:extLst>
          </p:cNvPr>
          <p:cNvSpPr txBox="1"/>
          <p:nvPr/>
        </p:nvSpPr>
        <p:spPr>
          <a:xfrm>
            <a:off x="6277001" y="6121402"/>
            <a:ext cx="1443862" cy="261610"/>
          </a:xfrm>
          <a:prstGeom prst="rect">
            <a:avLst/>
          </a:prstGeom>
          <a:solidFill>
            <a:schemeClr val="accent3"/>
          </a:solidFill>
          <a:ln>
            <a:solidFill>
              <a:schemeClr val="accent3"/>
            </a:solidFill>
          </a:ln>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fr-BE" sz="1100" b="1" dirty="0">
                <a:solidFill>
                  <a:schemeClr val="bg1"/>
                </a:solidFill>
                <a:latin typeface="Calibri" panose="020F0502020204030204" pitchFamily="34" charset="0"/>
                <a:cs typeface="Calibri" panose="020F0502020204030204" pitchFamily="34" charset="0"/>
              </a:rPr>
              <a:t>Engager et soutenir</a:t>
            </a:r>
          </a:p>
        </p:txBody>
      </p:sp>
      <p:cxnSp>
        <p:nvCxnSpPr>
          <p:cNvPr id="12" name="Straight Arrow Connector 11">
            <a:extLst>
              <a:ext uri="{FF2B5EF4-FFF2-40B4-BE49-F238E27FC236}">
                <a16:creationId xmlns:a16="http://schemas.microsoft.com/office/drawing/2014/main" id="{35E55DE1-B063-DDDD-73E1-F3190474B0D7}"/>
              </a:ext>
            </a:extLst>
          </p:cNvPr>
          <p:cNvCxnSpPr>
            <a:cxnSpLocks/>
            <a:stCxn id="59" idx="3"/>
            <a:endCxn id="58" idx="1"/>
          </p:cNvCxnSpPr>
          <p:nvPr/>
        </p:nvCxnSpPr>
        <p:spPr>
          <a:xfrm>
            <a:off x="2632546" y="6566751"/>
            <a:ext cx="494069" cy="24565"/>
          </a:xfrm>
          <a:prstGeom prst="straightConnector1">
            <a:avLst/>
          </a:prstGeom>
          <a:ln>
            <a:solidFill>
              <a:schemeClr val="accent3"/>
            </a:solidFill>
            <a:tailEnd type="triangle"/>
          </a:ln>
        </p:spPr>
        <p:style>
          <a:lnRef idx="2">
            <a:schemeClr val="accent5"/>
          </a:lnRef>
          <a:fillRef idx="0">
            <a:schemeClr val="accent5"/>
          </a:fillRef>
          <a:effectRef idx="1">
            <a:schemeClr val="accent5"/>
          </a:effectRef>
          <a:fontRef idx="minor">
            <a:schemeClr val="tx1"/>
          </a:fontRef>
        </p:style>
      </p:cxnSp>
      <p:cxnSp>
        <p:nvCxnSpPr>
          <p:cNvPr id="83" name="Straight Arrow Connector 82">
            <a:extLst>
              <a:ext uri="{FF2B5EF4-FFF2-40B4-BE49-F238E27FC236}">
                <a16:creationId xmlns:a16="http://schemas.microsoft.com/office/drawing/2014/main" id="{D4C956D5-66AD-5BED-4D3C-40A6D3BC27D4}"/>
              </a:ext>
            </a:extLst>
          </p:cNvPr>
          <p:cNvCxnSpPr>
            <a:cxnSpLocks/>
            <a:stCxn id="58" idx="3"/>
            <a:endCxn id="57" idx="1"/>
          </p:cNvCxnSpPr>
          <p:nvPr/>
        </p:nvCxnSpPr>
        <p:spPr>
          <a:xfrm>
            <a:off x="5831025" y="6591316"/>
            <a:ext cx="438518" cy="33077"/>
          </a:xfrm>
          <a:prstGeom prst="straightConnector1">
            <a:avLst/>
          </a:prstGeom>
          <a:ln>
            <a:solidFill>
              <a:schemeClr val="accent3"/>
            </a:solidFill>
            <a:tailEnd type="triangle"/>
          </a:ln>
        </p:spPr>
        <p:style>
          <a:lnRef idx="2">
            <a:schemeClr val="accent5"/>
          </a:lnRef>
          <a:fillRef idx="0">
            <a:schemeClr val="accent5"/>
          </a:fillRef>
          <a:effectRef idx="1">
            <a:schemeClr val="accent5"/>
          </a:effectRef>
          <a:fontRef idx="minor">
            <a:schemeClr val="tx1"/>
          </a:fontRef>
        </p:style>
      </p:cxnSp>
      <p:cxnSp>
        <p:nvCxnSpPr>
          <p:cNvPr id="84" name="Straight Arrow Connector 83">
            <a:extLst>
              <a:ext uri="{FF2B5EF4-FFF2-40B4-BE49-F238E27FC236}">
                <a16:creationId xmlns:a16="http://schemas.microsoft.com/office/drawing/2014/main" id="{D17877C2-0F01-5645-6129-0C316E4FC8B6}"/>
              </a:ext>
            </a:extLst>
          </p:cNvPr>
          <p:cNvCxnSpPr>
            <a:cxnSpLocks/>
            <a:stCxn id="57" idx="3"/>
            <a:endCxn id="60" idx="1"/>
          </p:cNvCxnSpPr>
          <p:nvPr/>
        </p:nvCxnSpPr>
        <p:spPr>
          <a:xfrm flipV="1">
            <a:off x="8780460" y="6352423"/>
            <a:ext cx="344976" cy="271970"/>
          </a:xfrm>
          <a:prstGeom prst="straightConnector1">
            <a:avLst/>
          </a:prstGeom>
          <a:ln>
            <a:solidFill>
              <a:schemeClr val="accent3"/>
            </a:solidFill>
            <a:tailEnd type="triangle"/>
          </a:ln>
        </p:spPr>
        <p:style>
          <a:lnRef idx="2">
            <a:schemeClr val="accent5"/>
          </a:lnRef>
          <a:fillRef idx="0">
            <a:schemeClr val="accent5"/>
          </a:fillRef>
          <a:effectRef idx="1">
            <a:schemeClr val="accent5"/>
          </a:effectRef>
          <a:fontRef idx="minor">
            <a:schemeClr val="tx1"/>
          </a:fontRef>
        </p:style>
      </p:cxnSp>
      <p:pic>
        <p:nvPicPr>
          <p:cNvPr id="3" name="Picture 2">
            <a:extLst>
              <a:ext uri="{FF2B5EF4-FFF2-40B4-BE49-F238E27FC236}">
                <a16:creationId xmlns:a16="http://schemas.microsoft.com/office/drawing/2014/main" id="{D072CA02-5608-EDB9-F6C7-E5DA10FF66DD}"/>
              </a:ext>
            </a:extLst>
          </p:cNvPr>
          <p:cNvPicPr>
            <a:picLocks noChangeAspect="1"/>
          </p:cNvPicPr>
          <p:nvPr/>
        </p:nvPicPr>
        <p:blipFill>
          <a:blip r:embed="rId11"/>
          <a:stretch>
            <a:fillRect/>
          </a:stretch>
        </p:blipFill>
        <p:spPr>
          <a:xfrm>
            <a:off x="78762" y="5925276"/>
            <a:ext cx="2232924" cy="313912"/>
          </a:xfrm>
          <a:prstGeom prst="rect">
            <a:avLst/>
          </a:prstGeom>
        </p:spPr>
      </p:pic>
      <p:sp>
        <p:nvSpPr>
          <p:cNvPr id="19" name="TextBox 18">
            <a:extLst>
              <a:ext uri="{FF2B5EF4-FFF2-40B4-BE49-F238E27FC236}">
                <a16:creationId xmlns:a16="http://schemas.microsoft.com/office/drawing/2014/main" id="{42B1BC6C-0EC6-ADE8-90C5-3A1DA310F140}"/>
              </a:ext>
            </a:extLst>
          </p:cNvPr>
          <p:cNvSpPr txBox="1"/>
          <p:nvPr/>
        </p:nvSpPr>
        <p:spPr>
          <a:xfrm>
            <a:off x="336433" y="1170631"/>
            <a:ext cx="1318690" cy="261610"/>
          </a:xfrm>
          <a:prstGeom prst="rect">
            <a:avLst/>
          </a:prstGeom>
          <a:solidFill>
            <a:schemeClr val="bg1"/>
          </a:solidFill>
        </p:spPr>
        <p:txBody>
          <a:bodyPr wrap="square" rtlCol="0">
            <a:spAutoFit/>
          </a:bodyPr>
          <a:lstStyle/>
          <a:p>
            <a:r>
              <a:rPr lang="fr-BE" sz="1100" dirty="0">
                <a:solidFill>
                  <a:srgbClr val="1B5BA9"/>
                </a:solidFill>
              </a:rPr>
              <a:t>Equité </a:t>
            </a:r>
          </a:p>
        </p:txBody>
      </p:sp>
      <p:sp>
        <p:nvSpPr>
          <p:cNvPr id="82" name="TextBox 81">
            <a:extLst>
              <a:ext uri="{FF2B5EF4-FFF2-40B4-BE49-F238E27FC236}">
                <a16:creationId xmlns:a16="http://schemas.microsoft.com/office/drawing/2014/main" id="{83C6EC1F-7A99-9F13-A7DD-C66BFCDBD656}"/>
              </a:ext>
            </a:extLst>
          </p:cNvPr>
          <p:cNvSpPr txBox="1"/>
          <p:nvPr/>
        </p:nvSpPr>
        <p:spPr>
          <a:xfrm>
            <a:off x="391372" y="2883949"/>
            <a:ext cx="1318690" cy="261610"/>
          </a:xfrm>
          <a:prstGeom prst="rect">
            <a:avLst/>
          </a:prstGeom>
          <a:solidFill>
            <a:schemeClr val="bg1"/>
          </a:solidFill>
        </p:spPr>
        <p:txBody>
          <a:bodyPr wrap="square" rtlCol="0">
            <a:spAutoFit/>
          </a:bodyPr>
          <a:lstStyle/>
          <a:p>
            <a:r>
              <a:rPr lang="fr-BE" sz="1100" dirty="0">
                <a:solidFill>
                  <a:srgbClr val="F37C57"/>
                </a:solidFill>
              </a:rPr>
              <a:t>RSS</a:t>
            </a:r>
          </a:p>
        </p:txBody>
      </p:sp>
      <p:sp>
        <p:nvSpPr>
          <p:cNvPr id="85" name="TextBox 84">
            <a:extLst>
              <a:ext uri="{FF2B5EF4-FFF2-40B4-BE49-F238E27FC236}">
                <a16:creationId xmlns:a16="http://schemas.microsoft.com/office/drawing/2014/main" id="{3D13FB9A-89A2-A3E6-117B-2B04116D3A94}"/>
              </a:ext>
            </a:extLst>
          </p:cNvPr>
          <p:cNvSpPr txBox="1"/>
          <p:nvPr/>
        </p:nvSpPr>
        <p:spPr>
          <a:xfrm>
            <a:off x="370148" y="4762647"/>
            <a:ext cx="1318690" cy="261610"/>
          </a:xfrm>
          <a:prstGeom prst="rect">
            <a:avLst/>
          </a:prstGeom>
          <a:solidFill>
            <a:schemeClr val="bg1"/>
          </a:solidFill>
        </p:spPr>
        <p:txBody>
          <a:bodyPr wrap="square" rtlCol="0">
            <a:spAutoFit/>
          </a:bodyPr>
          <a:lstStyle/>
          <a:p>
            <a:r>
              <a:rPr lang="fr-BE" sz="1100" dirty="0">
                <a:solidFill>
                  <a:srgbClr val="4B9661"/>
                </a:solidFill>
              </a:rPr>
              <a:t>Vaccins </a:t>
            </a:r>
          </a:p>
        </p:txBody>
      </p:sp>
      <p:sp>
        <p:nvSpPr>
          <p:cNvPr id="87" name="TextBox 86">
            <a:extLst>
              <a:ext uri="{FF2B5EF4-FFF2-40B4-BE49-F238E27FC236}">
                <a16:creationId xmlns:a16="http://schemas.microsoft.com/office/drawing/2014/main" id="{544DCF54-FF78-7753-5B2A-F0BF361FE5F4}"/>
              </a:ext>
            </a:extLst>
          </p:cNvPr>
          <p:cNvSpPr txBox="1"/>
          <p:nvPr/>
        </p:nvSpPr>
        <p:spPr>
          <a:xfrm>
            <a:off x="455768" y="5951427"/>
            <a:ext cx="1855918" cy="261610"/>
          </a:xfrm>
          <a:prstGeom prst="rect">
            <a:avLst/>
          </a:prstGeom>
          <a:solidFill>
            <a:schemeClr val="bg1"/>
          </a:solidFill>
        </p:spPr>
        <p:txBody>
          <a:bodyPr wrap="square" rtlCol="0">
            <a:spAutoFit/>
          </a:bodyPr>
          <a:lstStyle/>
          <a:p>
            <a:r>
              <a:rPr lang="fr-BE" sz="1100" dirty="0">
                <a:solidFill>
                  <a:srgbClr val="95D600"/>
                </a:solidFill>
              </a:rPr>
              <a:t>Financement de la santé </a:t>
            </a:r>
          </a:p>
        </p:txBody>
      </p:sp>
    </p:spTree>
    <p:extLst>
      <p:ext uri="{BB962C8B-B14F-4D97-AF65-F5344CB8AC3E}">
        <p14:creationId xmlns:p14="http://schemas.microsoft.com/office/powerpoint/2010/main" val="2196844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3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8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7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8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98"/>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7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5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0"/>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animBg="1"/>
      <p:bldP spid="103" grpId="0" animBg="1"/>
      <p:bldP spid="15" grpId="0" animBg="1"/>
      <p:bldP spid="17" grpId="0" animBg="1"/>
      <p:bldP spid="20" grpId="0" animBg="1"/>
      <p:bldP spid="21" grpId="0" animBg="1"/>
      <p:bldP spid="22" grpId="0" animBg="1"/>
      <p:bldP spid="28" grpId="0" animBg="1"/>
      <p:bldP spid="30" grpId="0" animBg="1"/>
      <p:bldP spid="100" grpId="0" animBg="1"/>
      <p:bldP spid="111" grpId="0" animBg="1"/>
      <p:bldP spid="193" grpId="0" animBg="1"/>
      <p:bldP spid="178" grpId="0" animBg="1"/>
      <p:bldP spid="61" grpId="0" animBg="1"/>
      <p:bldP spid="75" grpId="0" animBg="1"/>
      <p:bldP spid="77" grpId="0" animBg="1"/>
      <p:bldP spid="93" grpId="0" animBg="1"/>
      <p:bldP spid="94" grpId="0" animBg="1"/>
      <p:bldP spid="95" grpId="0" animBg="1"/>
      <p:bldP spid="101" grpId="0" animBg="1"/>
      <p:bldP spid="129" grpId="0" animBg="1"/>
      <p:bldP spid="133" grpId="0" animBg="1"/>
      <p:bldP spid="79" grpId="0" animBg="1"/>
      <p:bldP spid="80" grpId="0" animBg="1"/>
      <p:bldP spid="81" grpId="0" animBg="1"/>
      <p:bldP spid="76" grpId="0" animBg="1"/>
      <p:bldP spid="57" grpId="0" animBg="1"/>
      <p:bldP spid="58" grpId="0" animBg="1"/>
      <p:bldP spid="59" grpId="0" animBg="1"/>
      <p:bldP spid="60" grpId="0" animBg="1"/>
      <p:bldP spid="6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
</p:tagLst>
</file>

<file path=ppt/tags/tag11.xml><?xml version="1.0" encoding="utf-8"?>
<p:tagLst xmlns:a="http://schemas.openxmlformats.org/drawingml/2006/main" xmlns:r="http://schemas.openxmlformats.org/officeDocument/2006/relationships" xmlns:p="http://schemas.openxmlformats.org/presentationml/2006/main">
  <p:tag name="NAME" val="Moon"/>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8.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9.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21.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vP42GT13TmKrB1epzZyi4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Sb9ICk_PQ46xZ3Gvn0hFZQ"/>
</p:tagLst>
</file>

<file path=ppt/tags/tag4.xml><?xml version="1.0" encoding="utf-8"?>
<p:tagLst xmlns:a="http://schemas.openxmlformats.org/drawingml/2006/main" xmlns:r="http://schemas.openxmlformats.org/officeDocument/2006/relationships" xmlns:p="http://schemas.openxmlformats.org/presentationml/2006/main">
  <p:tag name="NAME" val="Moon"/>
  <p:tag name="TYPE" val="McK Moon"/>
</p:tagLst>
</file>

<file path=ppt/tags/tag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heme/theme1.xml><?xml version="1.0" encoding="utf-8"?>
<a:theme xmlns:a="http://schemas.openxmlformats.org/drawingml/2006/main" name="5_Gavi_CF_GAE403">
  <a:themeElements>
    <a:clrScheme name="Current">
      <a:dk1>
        <a:srgbClr val="000000"/>
      </a:dk1>
      <a:lt1>
        <a:srgbClr val="FFFFFF"/>
      </a:lt1>
      <a:dk2>
        <a:srgbClr val="95D600"/>
      </a:dk2>
      <a:lt2>
        <a:srgbClr val="878787"/>
      </a:lt2>
      <a:accent1>
        <a:srgbClr val="005CB9"/>
      </a:accent1>
      <a:accent2>
        <a:srgbClr val="00A1DF"/>
      </a:accent2>
      <a:accent3>
        <a:srgbClr val="95D600"/>
      </a:accent3>
      <a:accent4>
        <a:srgbClr val="A51890"/>
      </a:accent4>
      <a:accent5>
        <a:srgbClr val="CE0F69"/>
      </a:accent5>
      <a:accent6>
        <a:srgbClr val="808080"/>
      </a:accent6>
      <a:hlink>
        <a:srgbClr val="95D600"/>
      </a:hlink>
      <a:folHlink>
        <a:srgbClr val="A5189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95D600"/>
        </a:dk2>
        <a:lt2>
          <a:srgbClr val="878787"/>
        </a:lt2>
        <a:accent1>
          <a:srgbClr val="005CB9"/>
        </a:accent1>
        <a:accent2>
          <a:srgbClr val="00A1DF"/>
        </a:accent2>
        <a:accent3>
          <a:srgbClr val="95D600"/>
        </a:accent3>
        <a:accent4>
          <a:srgbClr val="A51890"/>
        </a:accent4>
        <a:accent5>
          <a:srgbClr val="CE0F69"/>
        </a:accent5>
        <a:accent6>
          <a:srgbClr val="808080"/>
        </a:accent6>
        <a:hlink>
          <a:srgbClr val="95D600"/>
        </a:hlink>
        <a:folHlink>
          <a:srgbClr val="A5189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SharedContentType xmlns="Microsoft.SharePoint.Taxonomy.ContentTypeSync" SourceId="93cb0222-e980-4273-ad97-85dba3159c09" ContentTypeId="0x0101009954897F3EE3CC4ABB9FB9EDAC9CDEBC" PreviousValue="false"/>
</file>

<file path=customXml/item3.xml><?xml version="1.0" encoding="utf-8"?>
<p:properties xmlns:p="http://schemas.microsoft.com/office/2006/metadata/properties" xmlns:xsi="http://www.w3.org/2001/XMLSchema-instance" xmlns:pc="http://schemas.microsoft.com/office/infopath/2007/PartnerControls">
  <documentManagement>
    <TaxCatchAll xmlns="d0706217-df7c-4bf4-936d-b09aa3b837af" xsi:nil="true"/>
    <_dlc_DocId xmlns="55894003-98dc-4f3e-8669-85b90bdbcc8c">GAVI-438364776-972657</_dlc_DocId>
    <_dlc_DocIdUrl xmlns="55894003-98dc-4f3e-8669-85b90bdbcc8c">
      <Url>https://gavinet.sharepoint.com/teams/PAP/srp/_layouts/15/DocIdRedir.aspx?ID=GAVI-438364776-972657</Url>
      <Description>GAVI-438364776-972657</Description>
    </_dlc_DocIdUrl>
    <lcf76f155ced4ddcb4097134ff3c332f xmlns="5c2490db-6e42-4989-a0fb-d6ff54a6a7de">
      <Terms xmlns="http://schemas.microsoft.com/office/infopath/2007/PartnerControls"/>
    </lcf76f155ced4ddcb4097134ff3c332f>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Gavi Document" ma:contentTypeID="0x0101009954897F3EE3CC4ABB9FB9EDAC9CDEBC0061E92A44B5DD2545AEF000129C25E859" ma:contentTypeVersion="209" ma:contentTypeDescription="Gavi Document content type " ma:contentTypeScope="" ma:versionID="3c82f0c0c431ecddf7a9e863def4d301">
  <xsd:schema xmlns:xsd="http://www.w3.org/2001/XMLSchema" xmlns:xs="http://www.w3.org/2001/XMLSchema" xmlns:p="http://schemas.microsoft.com/office/2006/metadata/properties" xmlns:ns2="d0706217-df7c-4bf4-936d-b09aa3b837af" xmlns:ns3="55894003-98dc-4f3e-8669-85b90bdbcc8c" xmlns:ns4="5c2490db-6e42-4989-a0fb-d6ff54a6a7de" targetNamespace="http://schemas.microsoft.com/office/2006/metadata/properties" ma:root="true" ma:fieldsID="4646fe5a8c9fc0ff7027340f19b8308f" ns2:_="" ns3:_="" ns4:_="">
    <xsd:import namespace="d0706217-df7c-4bf4-936d-b09aa3b837af"/>
    <xsd:import namespace="55894003-98dc-4f3e-8669-85b90bdbcc8c"/>
    <xsd:import namespace="5c2490db-6e42-4989-a0fb-d6ff54a6a7de"/>
    <xsd:element name="properties">
      <xsd:complexType>
        <xsd:sequence>
          <xsd:element name="documentManagement">
            <xsd:complexType>
              <xsd:all>
                <xsd:element ref="ns2:TaxCatchAll" minOccurs="0"/>
                <xsd:element ref="ns3:_dlc_DocId" minOccurs="0"/>
                <xsd:element ref="ns3:_dlc_DocIdUrl" minOccurs="0"/>
                <xsd:element ref="ns3:_dlc_DocIdPersistId" minOccurs="0"/>
                <xsd:element ref="ns2:TaxCatchAllLabel" minOccurs="0"/>
                <xsd:element ref="ns4:MediaServiceAutoKeyPoints" minOccurs="0"/>
                <xsd:element ref="ns4:MediaServiceKeyPoints" minOccurs="0"/>
                <xsd:element ref="ns4:MediaLengthInSeconds" minOccurs="0"/>
                <xsd:element ref="ns4: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706217-df7c-4bf4-936d-b09aa3b837af" elementFormDefault="qualified">
    <xsd:import namespace="http://schemas.microsoft.com/office/2006/documentManagement/types"/>
    <xsd:import namespace="http://schemas.microsoft.com/office/infopath/2007/PartnerControls"/>
    <xsd:element name="TaxCatchAll" ma:index="5" nillable="true" ma:displayName="Taxonomy Catch All Column" ma:description="" ma:hidden="true" ma:list="{c405dbff-886d-494b-bfcb-83b334e9f606}" ma:internalName="TaxCatchAll" ma:showField="CatchAllData" ma:web="55894003-98dc-4f3e-8669-85b90bdbcc8c">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description="" ma:hidden="true" ma:list="{c405dbff-886d-494b-bfcb-83b334e9f606}" ma:internalName="TaxCatchAllLabel" ma:readOnly="true" ma:showField="CatchAllDataLabel" ma:web="55894003-98dc-4f3e-8669-85b90bdbcc8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5894003-98dc-4f3e-8669-85b90bdbcc8c" elementFormDefault="qualified">
    <xsd:import namespace="http://schemas.microsoft.com/office/2006/documentManagement/types"/>
    <xsd:import namespace="http://schemas.microsoft.com/office/infopath/2007/PartnerControls"/>
    <xsd:element name="_dlc_DocId" ma:index="6" nillable="true" ma:displayName="Document ID Value" ma:description="The value of the document ID assigned to this item." ma:internalName="_dlc_DocId" ma:readOnly="true">
      <xsd:simpleType>
        <xsd:restriction base="dms:Text"/>
      </xsd:simpleType>
    </xsd:element>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5c2490db-6e42-4989-a0fb-d6ff54a6a7de" elementFormDefault="qualified">
    <xsd:import namespace="http://schemas.microsoft.com/office/2006/documentManagement/types"/>
    <xsd:import namespace="http://schemas.microsoft.com/office/infopath/2007/PartnerControls"/>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3cb0222-e980-4273-ad97-85dba3159c09"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01B5F2-4361-41B1-9EB1-6A77B1FA9878}">
  <ds:schemaRefs>
    <ds:schemaRef ds:uri="http://schemas.microsoft.com/sharepoint/events"/>
  </ds:schemaRefs>
</ds:datastoreItem>
</file>

<file path=customXml/itemProps2.xml><?xml version="1.0" encoding="utf-8"?>
<ds:datastoreItem xmlns:ds="http://schemas.openxmlformats.org/officeDocument/2006/customXml" ds:itemID="{F8253A77-5CF6-49C5-B0D4-65ABE987EB96}">
  <ds:schemaRefs>
    <ds:schemaRef ds:uri="Microsoft.SharePoint.Taxonomy.ContentTypeSync"/>
  </ds:schemaRefs>
</ds:datastoreItem>
</file>

<file path=customXml/itemProps3.xml><?xml version="1.0" encoding="utf-8"?>
<ds:datastoreItem xmlns:ds="http://schemas.openxmlformats.org/officeDocument/2006/customXml" ds:itemID="{C2DC1B38-36B6-4290-9C66-9E79EB0EE5A1}">
  <ds:schemaRefs>
    <ds:schemaRef ds:uri="http://schemas.microsoft.com/office/infopath/2007/PartnerControls"/>
    <ds:schemaRef ds:uri="55894003-98dc-4f3e-8669-85b90bdbcc8c"/>
    <ds:schemaRef ds:uri="5c2490db-6e42-4989-a0fb-d6ff54a6a7de"/>
    <ds:schemaRef ds:uri="http://purl.org/dc/elements/1.1/"/>
    <ds:schemaRef ds:uri="http://schemas.microsoft.com/office/2006/documentManagement/types"/>
    <ds:schemaRef ds:uri="d0706217-df7c-4bf4-936d-b09aa3b837af"/>
    <ds:schemaRef ds:uri="http://schemas.openxmlformats.org/package/2006/metadata/core-properties"/>
    <ds:schemaRef ds:uri="http://purl.org/dc/dcmitype/"/>
    <ds:schemaRef ds:uri="http://schemas.microsoft.com/office/2006/metadata/properties"/>
    <ds:schemaRef ds:uri="http://www.w3.org/XML/1998/namespace"/>
    <ds:schemaRef ds:uri="http://purl.org/dc/terms/"/>
  </ds:schemaRefs>
</ds:datastoreItem>
</file>

<file path=customXml/itemProps4.xml><?xml version="1.0" encoding="utf-8"?>
<ds:datastoreItem xmlns:ds="http://schemas.openxmlformats.org/officeDocument/2006/customXml" ds:itemID="{3B9BCA34-773A-40EE-BA12-35C7128C61C7}">
  <ds:schemaRefs>
    <ds:schemaRef ds:uri="http://schemas.microsoft.com/sharepoint/v3/contenttype/forms"/>
  </ds:schemaRefs>
</ds:datastoreItem>
</file>

<file path=customXml/itemProps5.xml><?xml version="1.0" encoding="utf-8"?>
<ds:datastoreItem xmlns:ds="http://schemas.openxmlformats.org/officeDocument/2006/customXml" ds:itemID="{7A73B66A-0417-4059-89A5-860A1F686150}">
  <ds:schemaRefs>
    <ds:schemaRef ds:uri="55894003-98dc-4f3e-8669-85b90bdbcc8c"/>
    <ds:schemaRef ds:uri="5c2490db-6e42-4989-a0fb-d6ff54a6a7de"/>
    <ds:schemaRef ds:uri="d0706217-df7c-4bf4-936d-b09aa3b837a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2853</TotalTime>
  <Words>848</Words>
  <Application>Microsoft Office PowerPoint</Application>
  <PresentationFormat>Widescreen</PresentationFormat>
  <Paragraphs>54</Paragraphs>
  <Slides>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Arial</vt:lpstr>
      <vt:lpstr>Calibri</vt:lpstr>
      <vt:lpstr>Symbol</vt:lpstr>
      <vt:lpstr>Wingdings</vt:lpstr>
      <vt:lpstr>5_Gavi_CF_GAE403</vt:lpstr>
      <vt:lpstr>think-cell Slide</vt:lpstr>
      <vt:lpstr>THÉORIE DU CHANGEMENT : Tatooine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Kyrgyzstan – Example of Theory of Change</dc:title>
  <dc:creator>Alexander Kvitashvili</dc:creator>
  <cp:keywords>, docId:9855ED3CAE4F01AD77D21AE4B0FC4DA1</cp:keywords>
  <cp:lastModifiedBy>Stephanie Phipps</cp:lastModifiedBy>
  <cp:revision>3</cp:revision>
  <dcterms:created xsi:type="dcterms:W3CDTF">2020-06-14T07:32:16Z</dcterms:created>
  <dcterms:modified xsi:type="dcterms:W3CDTF">2022-11-03T15:58:02Z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a957285-7815-485a-9751-5b273b784ad5_Enabled">
    <vt:lpwstr>true</vt:lpwstr>
  </property>
  <property fmtid="{D5CDD505-2E9C-101B-9397-08002B2CF9AE}" pid="3" name="MSIP_Label_0a957285-7815-485a-9751-5b273b784ad5_SetDate">
    <vt:lpwstr>2020-10-13T10:00:51Z</vt:lpwstr>
  </property>
  <property fmtid="{D5CDD505-2E9C-101B-9397-08002B2CF9AE}" pid="4" name="MSIP_Label_0a957285-7815-485a-9751-5b273b784ad5_Method">
    <vt:lpwstr>Privileged</vt:lpwstr>
  </property>
  <property fmtid="{D5CDD505-2E9C-101B-9397-08002B2CF9AE}" pid="5" name="MSIP_Label_0a957285-7815-485a-9751-5b273b784ad5_Name">
    <vt:lpwstr>0a957285-7815-485a-9751-5b273b784ad5</vt:lpwstr>
  </property>
  <property fmtid="{D5CDD505-2E9C-101B-9397-08002B2CF9AE}" pid="6" name="MSIP_Label_0a957285-7815-485a-9751-5b273b784ad5_SiteId">
    <vt:lpwstr>1de6d9f3-0daf-4df6-b9d6-5959f16f6118</vt:lpwstr>
  </property>
  <property fmtid="{D5CDD505-2E9C-101B-9397-08002B2CF9AE}" pid="7" name="MSIP_Label_0a957285-7815-485a-9751-5b273b784ad5_ActionId">
    <vt:lpwstr>2af1502d-17bf-47d8-9e16-0000bc14c289</vt:lpwstr>
  </property>
  <property fmtid="{D5CDD505-2E9C-101B-9397-08002B2CF9AE}" pid="8" name="MSIP_Label_0a957285-7815-485a-9751-5b273b784ad5_ContentBits">
    <vt:lpwstr>0</vt:lpwstr>
  </property>
  <property fmtid="{D5CDD505-2E9C-101B-9397-08002B2CF9AE}" pid="9" name="ContentTypeId">
    <vt:lpwstr>0x0101009954897F3EE3CC4ABB9FB9EDAC9CDEBC0061E92A44B5DD2545AEF000129C25E859</vt:lpwstr>
  </property>
  <property fmtid="{D5CDD505-2E9C-101B-9397-08002B2CF9AE}" pid="10" name="_dlc_DocIdItemGuid">
    <vt:lpwstr>be7c9641-f279-452a-9d2f-012f00d20076</vt:lpwstr>
  </property>
  <property fmtid="{D5CDD505-2E9C-101B-9397-08002B2CF9AE}" pid="11" name="MediaServiceImageTags">
    <vt:lpwstr/>
  </property>
  <property fmtid="{D5CDD505-2E9C-101B-9397-08002B2CF9AE}" pid="12" name="kfa83adfad8641678ddaedda80d7e126">
    <vt:lpwstr/>
  </property>
  <property fmtid="{D5CDD505-2E9C-101B-9397-08002B2CF9AE}" pid="13" name="Test">
    <vt:lpwstr/>
  </property>
</Properties>
</file>