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7" r:id="rId6"/>
  </p:sldMasterIdLst>
  <p:notesMasterIdLst>
    <p:notesMasterId r:id="rId13"/>
  </p:notesMasterIdLst>
  <p:handoutMasterIdLst>
    <p:handoutMasterId r:id="rId14"/>
  </p:handoutMasterIdLst>
  <p:sldIdLst>
    <p:sldId id="258" r:id="rId7"/>
    <p:sldId id="271" r:id="rId8"/>
    <p:sldId id="272" r:id="rId9"/>
    <p:sldId id="273" r:id="rId10"/>
    <p:sldId id="274" r:id="rId11"/>
    <p:sldId id="275" r:id="rId12"/>
  </p:sldIdLst>
  <p:sldSz cx="9144000" cy="5143500" type="screen16x9"/>
  <p:notesSz cx="6858000" cy="9144000"/>
  <p:custDataLst>
    <p:tags r:id="rId15"/>
  </p:custDataLst>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0" pos="2880">
          <p15:clr>
            <a:srgbClr val="A4A3A4"/>
          </p15:clr>
        </p15:guide>
        <p15:guide id="13" pos="5424" userDrawn="1">
          <p15:clr>
            <a:srgbClr val="A4A3A4"/>
          </p15:clr>
        </p15:guide>
        <p15:guide id="14" pos="336" userDrawn="1">
          <p15:clr>
            <a:srgbClr val="A4A3A4"/>
          </p15:clr>
        </p15:guide>
        <p15:guide id="15" orient="horz" pos="16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C772302-4085-4ECC-8415-FCE3D2E8E62B}" v="4" dt="2021-12-16T17:10:58.264"/>
  </p1510:revLst>
</p1510:revInfo>
</file>

<file path=ppt/tableStyles.xml><?xml version="1.0" encoding="utf-8"?>
<a:tblStyleLst xmlns:a="http://schemas.openxmlformats.org/drawingml/2006/main" def="{5C22544A-7EE6-4342-B048-85BDC9FD1C3A}">
  <a:tblStyle styleId="{90651C3A-4460-11DB-9652-00E08161163F}" styleName="GAVI black">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0"/>
            </a:schemeClr>
          </a:solidFill>
        </a:fill>
      </a:tcStyle>
    </a:wholeTbl>
    <a:band1H>
      <a:tcStyle>
        <a:tcBdr/>
        <a:fill>
          <a:solidFill>
            <a:schemeClr val="dk1">
              <a:tint val="2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0651C3A-4460-11DB-9652-00E08161161F}" styleName="GAVI grey">
    <a:wholeTbl>
      <a:tcTxStyle>
        <a:fontRef idx="minor">
          <a:prstClr val="black"/>
        </a:fontRef>
        <a:schemeClr val="lt2"/>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lt2">
              <a:tint val="0"/>
            </a:schemeClr>
          </a:solidFill>
        </a:fill>
      </a:tcStyle>
    </a:wholeTbl>
    <a:band1H>
      <a:tcStyle>
        <a:tcBdr/>
        <a:fill>
          <a:solidFill>
            <a:schemeClr val="lt2">
              <a:tint val="20000"/>
            </a:schemeClr>
          </a:solidFill>
        </a:fill>
      </a:tcStyle>
    </a:band1H>
    <a:band2H>
      <a:tcStyle>
        <a:tcBdr/>
      </a:tcStyle>
    </a:band2H>
    <a:band1V>
      <a:tcStyle>
        <a:tcBdr/>
        <a:fill>
          <a:solidFill>
            <a:schemeClr val="lt2">
              <a:tint val="40000"/>
            </a:schemeClr>
          </a:solidFill>
        </a:fill>
      </a:tcStyle>
    </a:band1V>
    <a:band2V>
      <a:tcStyle>
        <a:tcBdr/>
      </a:tcStyle>
    </a:band2V>
    <a:lastCol>
      <a:tcTxStyle b="on">
        <a:fontRef idx="minor">
          <a:prstClr val="black"/>
        </a:fontRef>
        <a:schemeClr val="lt1"/>
      </a:tcTxStyle>
      <a:tcStyle>
        <a:tcBdr/>
        <a:fill>
          <a:solidFill>
            <a:schemeClr val="lt2"/>
          </a:solidFill>
        </a:fill>
      </a:tcStyle>
    </a:lastCol>
    <a:firstCol>
      <a:tcTxStyle b="on">
        <a:fontRef idx="minor">
          <a:prstClr val="black"/>
        </a:fontRef>
        <a:schemeClr val="lt1"/>
      </a:tcTxStyle>
      <a:tcStyle>
        <a:tcBdr/>
        <a:fill>
          <a:solidFill>
            <a:schemeClr val="lt2"/>
          </a:solidFill>
        </a:fill>
      </a:tcStyle>
    </a:firstCol>
    <a:lastRow>
      <a:tcTxStyle b="on">
        <a:fontRef idx="minor">
          <a:prstClr val="black"/>
        </a:fontRef>
        <a:schemeClr val="lt1"/>
      </a:tcTxStyle>
      <a:tcStyle>
        <a:tcBdr>
          <a:top>
            <a:ln w="38100" cmpd="sng">
              <a:solidFill>
                <a:schemeClr val="lt1"/>
              </a:solidFill>
            </a:ln>
          </a:top>
        </a:tcBdr>
        <a:fill>
          <a:solidFill>
            <a:schemeClr val="lt2"/>
          </a:solidFill>
        </a:fill>
      </a:tcStyle>
    </a:lastRow>
    <a:firstRow>
      <a:tcTxStyle b="on">
        <a:fontRef idx="minor">
          <a:prstClr val="black"/>
        </a:fontRef>
        <a:schemeClr val="lt1"/>
      </a:tcTxStyle>
      <a:tcStyle>
        <a:tcBdr>
          <a:bottom>
            <a:ln w="38100" cmpd="sng">
              <a:solidFill>
                <a:schemeClr val="lt1"/>
              </a:solidFill>
            </a:ln>
          </a:bottom>
        </a:tcBdr>
        <a:fill>
          <a:solidFill>
            <a:schemeClr val="lt2"/>
          </a:solidFill>
        </a:fill>
      </a:tcStyle>
    </a:firstRow>
  </a:tblStyle>
  <a:tblStyle styleId="{90651C3A-4460-11DB-9652-00E08161165F}" styleName="GAVI dark blue">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0"/>
            </a:schemeClr>
          </a:solidFill>
        </a:fill>
      </a:tcStyle>
    </a:wholeTbl>
    <a:band1H>
      <a:tcStyle>
        <a:tcBdr/>
        <a:fill>
          <a:solidFill>
            <a:schemeClr val="accent1">
              <a:tint val="2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0651C3A-4460-11DB-9652-00E08161175F}" styleName="GAVI light blue">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0"/>
            </a:schemeClr>
          </a:solidFill>
        </a:fill>
      </a:tcStyle>
    </a:wholeTbl>
    <a:band1H>
      <a:tcStyle>
        <a:tcBdr/>
        <a:fill>
          <a:solidFill>
            <a:schemeClr val="accent2">
              <a:tint val="2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0651C3A-4460-11DB-9652-00E08161185F}" styleName="GAVI Gree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2">
              <a:tint val="0"/>
            </a:schemeClr>
          </a:solidFill>
        </a:fill>
      </a:tcStyle>
    </a:wholeTbl>
    <a:band1H>
      <a:tcStyle>
        <a:tcBdr/>
        <a:fill>
          <a:solidFill>
            <a:schemeClr val="dk2">
              <a:tint val="20000"/>
            </a:schemeClr>
          </a:solidFill>
        </a:fill>
      </a:tcStyle>
    </a:band1H>
    <a:band2H>
      <a:tcStyle>
        <a:tcBdr/>
      </a:tcStyle>
    </a:band2H>
    <a:band1V>
      <a:tcStyle>
        <a:tcBdr/>
        <a:fill>
          <a:solidFill>
            <a:schemeClr val="dk2">
              <a:tint val="40000"/>
            </a:schemeClr>
          </a:solidFill>
        </a:fill>
      </a:tcStyle>
    </a:band1V>
    <a:band2V>
      <a:tcStyle>
        <a:tcBdr/>
      </a:tcStyle>
    </a:band2V>
    <a:lastCol>
      <a:tcTxStyle b="on">
        <a:fontRef idx="minor">
          <a:prstClr val="black"/>
        </a:fontRef>
        <a:schemeClr val="lt1"/>
      </a:tcTxStyle>
      <a:tcStyle>
        <a:tcBdr/>
        <a:fill>
          <a:solidFill>
            <a:schemeClr val="dk2"/>
          </a:solidFill>
        </a:fill>
      </a:tcStyle>
    </a:lastCol>
    <a:firstCol>
      <a:tcTxStyle b="on">
        <a:fontRef idx="minor">
          <a:prstClr val="black"/>
        </a:fontRef>
        <a:schemeClr val="lt1"/>
      </a:tcTxStyle>
      <a:tcStyle>
        <a:tcBdr/>
        <a:fill>
          <a:solidFill>
            <a:schemeClr val="dk2"/>
          </a:solidFill>
        </a:fill>
      </a:tcStyle>
    </a:firstCol>
    <a:lastRow>
      <a:tcTxStyle b="on">
        <a:fontRef idx="minor">
          <a:prstClr val="black"/>
        </a:fontRef>
        <a:schemeClr val="lt1"/>
      </a:tcTxStyle>
      <a:tcStyle>
        <a:tcBdr>
          <a:top>
            <a:ln w="38100" cmpd="sng">
              <a:solidFill>
                <a:schemeClr val="lt1"/>
              </a:solidFill>
            </a:ln>
          </a:top>
        </a:tcBdr>
        <a:fill>
          <a:solidFill>
            <a:schemeClr val="dk2"/>
          </a:solidFill>
        </a:fill>
      </a:tcStyle>
    </a:lastRow>
    <a:firstRow>
      <a:tcTxStyle b="on">
        <a:fontRef idx="minor">
          <a:prstClr val="black"/>
        </a:fontRef>
        <a:schemeClr val="lt1"/>
      </a:tcTxStyle>
      <a:tcStyle>
        <a:tcBdr>
          <a:bottom>
            <a:ln w="38100" cmpd="sng">
              <a:solidFill>
                <a:schemeClr val="lt1"/>
              </a:solidFill>
            </a:ln>
          </a:bottom>
        </a:tcBdr>
        <a:fill>
          <a:solidFill>
            <a:schemeClr val="dk2"/>
          </a:solidFill>
        </a:fill>
      </a:tcStyle>
    </a:firstRow>
  </a:tblStyle>
  <a:tblStyle styleId="{90651C3A-4460-11DB-9652-00E08161195F}" styleName="GAVI Purple">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0"/>
            </a:schemeClr>
          </a:solidFill>
        </a:fill>
      </a:tcStyle>
    </a:wholeTbl>
    <a:band1H>
      <a:tcStyle>
        <a:tcBdr/>
        <a:fill>
          <a:solidFill>
            <a:schemeClr val="accent4">
              <a:tint val="2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0651C3A-4460-11DB-9652-00E08161205F}" styleName="GAVI Pink">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0"/>
            </a:schemeClr>
          </a:solidFill>
        </a:fill>
      </a:tcStyle>
    </a:wholeTbl>
    <a:band1H>
      <a:tcStyle>
        <a:tcBdr/>
        <a:fill>
          <a:solidFill>
            <a:schemeClr val="accent5">
              <a:tint val="2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0651C3A-4460-11DB-9652-00E08161215F}" styleName="GAVI Red">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0"/>
            </a:schemeClr>
          </a:solidFill>
        </a:fill>
      </a:tcStyle>
    </a:wholeTbl>
    <a:band1H>
      <a:tcStyle>
        <a:tcBdr/>
        <a:fill>
          <a:solidFill>
            <a:schemeClr val="accent6">
              <a:tint val="2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Style léger 2 - Accentuation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912C8C85-51F0-491E-9774-3900AFEF0FD7}" styleName="Style léger 2 - Accentuation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616DA210-FB5B-4158-B5E0-FEB733F419BA}" styleName="Style clair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DBED569-4797-4DF1-A0F4-6AAB3CD982D8}" styleName="Style léger 3 - Accentuation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1FECB4D8-DB02-4DC6-A0A2-4F2EBAE1DC90}" styleName="Style moyen 1 - Accentuation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10A1B5D5-9B99-4C35-A422-299274C87663}" styleName="Style moyen 1 - Accentuation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FD4443E-F989-4FC4-A0C8-D5A2AF1F390B}" styleName="Style foncé 1 - Accentuation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Style foncé 1 - Accentuation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Style foncé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pos="2880"/>
        <p:guide pos="5424"/>
        <p:guide pos="336"/>
        <p:guide orient="horz" pos="1620"/>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5" Type="http://schemas.openxmlformats.org/officeDocument/2006/relationships/customXml" Target="../customXml/item5.xml"/><Relationship Id="rId15" Type="http://schemas.openxmlformats.org/officeDocument/2006/relationships/tags" Target="tags/tag1.xml"/><Relationship Id="rId10" Type="http://schemas.openxmlformats.org/officeDocument/2006/relationships/slide" Target="slides/slide4.xml"/><Relationship Id="rId19"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riederike Teutsch" userId="b1c99ed9-49ae-4f77-aaca-917ff73ec7e1" providerId="ADAL" clId="{AC772302-4085-4ECC-8415-FCE3D2E8E62B}"/>
    <pc:docChg chg="custSel modSld replTag delTag">
      <pc:chgData name="Friederike Teutsch" userId="b1c99ed9-49ae-4f77-aaca-917ff73ec7e1" providerId="ADAL" clId="{AC772302-4085-4ECC-8415-FCE3D2E8E62B}" dt="2021-12-16T17:10:58.264" v="3"/>
      <pc:docMkLst>
        <pc:docMk/>
      </pc:docMkLst>
      <pc:sldChg chg="replTag delTag">
        <pc:chgData name="Friederike Teutsch" userId="b1c99ed9-49ae-4f77-aaca-917ff73ec7e1" providerId="ADAL" clId="{AC772302-4085-4ECC-8415-FCE3D2E8E62B}" dt="2021-12-16T17:10:58.225" v="1"/>
        <pc:sldMkLst>
          <pc:docMk/>
          <pc:sldMk cId="554763505" sldId="258"/>
        </pc:sldMkLst>
      </pc:sldChg>
    </pc:docChg>
  </pc:docChgLst>
  <pc:docChgLst>
    <pc:chgData name="Mona Cailler (Consultant)" userId="S::mcailler@gavi.org::18abebce-e030-4141-80fc-48a6e6ea544f" providerId="AD" clId="Web-{F5A0E014-D6DD-FC7E-3B38-BB027412BE8E}"/>
    <pc:docChg chg="modSld">
      <pc:chgData name="Mona Cailler (Consultant)" userId="S::mcailler@gavi.org::18abebce-e030-4141-80fc-48a6e6ea544f" providerId="AD" clId="Web-{F5A0E014-D6DD-FC7E-3B38-BB027412BE8E}" dt="2021-12-13T16:27:42.153" v="62" actId="20577"/>
      <pc:docMkLst>
        <pc:docMk/>
      </pc:docMkLst>
      <pc:sldChg chg="modSp">
        <pc:chgData name="Mona Cailler (Consultant)" userId="S::mcailler@gavi.org::18abebce-e030-4141-80fc-48a6e6ea544f" providerId="AD" clId="Web-{F5A0E014-D6DD-FC7E-3B38-BB027412BE8E}" dt="2021-12-13T16:27:42.153" v="62" actId="20577"/>
        <pc:sldMkLst>
          <pc:docMk/>
          <pc:sldMk cId="554763505" sldId="258"/>
        </pc:sldMkLst>
        <pc:spChg chg="mod">
          <ac:chgData name="Mona Cailler (Consultant)" userId="S::mcailler@gavi.org::18abebce-e030-4141-80fc-48a6e6ea544f" providerId="AD" clId="Web-{F5A0E014-D6DD-FC7E-3B38-BB027412BE8E}" dt="2021-12-13T16:21:04.252" v="5" actId="20577"/>
          <ac:spMkLst>
            <pc:docMk/>
            <pc:sldMk cId="554763505" sldId="258"/>
            <ac:spMk id="2" creationId="{A1B50579-38E1-4F08-AA76-C4F0C7E15596}"/>
          </ac:spMkLst>
        </pc:spChg>
        <pc:spChg chg="mod">
          <ac:chgData name="Mona Cailler (Consultant)" userId="S::mcailler@gavi.org::18abebce-e030-4141-80fc-48a6e6ea544f" providerId="AD" clId="Web-{F5A0E014-D6DD-FC7E-3B38-BB027412BE8E}" dt="2021-12-13T16:27:42.153" v="62" actId="20577"/>
          <ac:spMkLst>
            <pc:docMk/>
            <pc:sldMk cId="554763505" sldId="258"/>
            <ac:spMk id="3" creationId="{09C2DD6B-7379-4560-B9B9-99F3BB61996F}"/>
          </ac:spMkLst>
        </pc:spChg>
        <pc:spChg chg="mod">
          <ac:chgData name="Mona Cailler (Consultant)" userId="S::mcailler@gavi.org::18abebce-e030-4141-80fc-48a6e6ea544f" providerId="AD" clId="Web-{F5A0E014-D6DD-FC7E-3B38-BB027412BE8E}" dt="2021-12-13T16:21:36.269" v="8" actId="20577"/>
          <ac:spMkLst>
            <pc:docMk/>
            <pc:sldMk cId="554763505" sldId="258"/>
            <ac:spMk id="5" creationId="{19EA51F2-34A9-44BA-BE2D-E87E31EBB1CF}"/>
          </ac:spMkLst>
        </pc:spChg>
      </pc:sldChg>
    </pc:docChg>
  </pc:docChgLst>
  <pc:docChgLst>
    <pc:chgData name="Mona Cailler" userId="18abebce-e030-4141-80fc-48a6e6ea544f" providerId="ADAL" clId="{AEE810F1-024F-4E29-B951-92B8AF57D8CC}"/>
    <pc:docChg chg="custSel modSld modMainMaster replTag">
      <pc:chgData name="Mona Cailler" userId="18abebce-e030-4141-80fc-48a6e6ea544f" providerId="ADAL" clId="{AEE810F1-024F-4E29-B951-92B8AF57D8CC}" dt="2021-12-13T16:39:35.093" v="301"/>
      <pc:docMkLst>
        <pc:docMk/>
      </pc:docMkLst>
      <pc:sldChg chg="addSp delSp modSp mod">
        <pc:chgData name="Mona Cailler" userId="18abebce-e030-4141-80fc-48a6e6ea544f" providerId="ADAL" clId="{AEE810F1-024F-4E29-B951-92B8AF57D8CC}" dt="2021-12-13T16:39:35.093" v="301"/>
        <pc:sldMkLst>
          <pc:docMk/>
          <pc:sldMk cId="554763505" sldId="258"/>
        </pc:sldMkLst>
        <pc:spChg chg="mod">
          <ac:chgData name="Mona Cailler" userId="18abebce-e030-4141-80fc-48a6e6ea544f" providerId="ADAL" clId="{AEE810F1-024F-4E29-B951-92B8AF57D8CC}" dt="2021-12-13T16:39:34.893" v="259" actId="948"/>
          <ac:spMkLst>
            <pc:docMk/>
            <pc:sldMk cId="554763505" sldId="258"/>
            <ac:spMk id="2" creationId="{A1B50579-38E1-4F08-AA76-C4F0C7E15596}"/>
          </ac:spMkLst>
        </pc:spChg>
        <pc:spChg chg="mod">
          <ac:chgData name="Mona Cailler" userId="18abebce-e030-4141-80fc-48a6e6ea544f" providerId="ADAL" clId="{AEE810F1-024F-4E29-B951-92B8AF57D8CC}" dt="2021-12-13T16:29:45.991" v="6" actId="120"/>
          <ac:spMkLst>
            <pc:docMk/>
            <pc:sldMk cId="554763505" sldId="258"/>
            <ac:spMk id="3" creationId="{09C2DD6B-7379-4560-B9B9-99F3BB61996F}"/>
          </ac:spMkLst>
        </pc:spChg>
        <pc:spChg chg="mod">
          <ac:chgData name="Mona Cailler" userId="18abebce-e030-4141-80fc-48a6e6ea544f" providerId="ADAL" clId="{AEE810F1-024F-4E29-B951-92B8AF57D8CC}" dt="2021-12-13T16:36:23.734" v="215" actId="20577"/>
          <ac:spMkLst>
            <pc:docMk/>
            <pc:sldMk cId="554763505" sldId="258"/>
            <ac:spMk id="5" creationId="{19EA51F2-34A9-44BA-BE2D-E87E31EBB1CF}"/>
          </ac:spMkLst>
        </pc:spChg>
        <pc:spChg chg="add del mod modVis">
          <ac:chgData name="Mona Cailler" userId="18abebce-e030-4141-80fc-48a6e6ea544f" providerId="ADAL" clId="{AEE810F1-024F-4E29-B951-92B8AF57D8CC}" dt="2021-12-13T16:36:10.914" v="139"/>
          <ac:spMkLst>
            <pc:docMk/>
            <pc:sldMk cId="554763505" sldId="258"/>
            <ac:spMk id="7" creationId="{0E0BB0B7-D42C-4693-86CB-D03A8E3E0645}"/>
          </ac:spMkLst>
        </pc:spChg>
        <pc:spChg chg="add del mod modVis">
          <ac:chgData name="Mona Cailler" userId="18abebce-e030-4141-80fc-48a6e6ea544f" providerId="ADAL" clId="{AEE810F1-024F-4E29-B951-92B8AF57D8CC}" dt="2021-12-13T16:36:12.277" v="197"/>
          <ac:spMkLst>
            <pc:docMk/>
            <pc:sldMk cId="554763505" sldId="258"/>
            <ac:spMk id="9" creationId="{134F65A1-2A38-4F61-8126-DFB99755CB39}"/>
          </ac:spMkLst>
        </pc:spChg>
        <pc:spChg chg="add del mod modVis">
          <ac:chgData name="Mona Cailler" userId="18abebce-e030-4141-80fc-48a6e6ea544f" providerId="ADAL" clId="{AEE810F1-024F-4E29-B951-92B8AF57D8CC}" dt="2021-12-13T16:36:59.664" v="256"/>
          <ac:spMkLst>
            <pc:docMk/>
            <pc:sldMk cId="554763505" sldId="258"/>
            <ac:spMk id="10" creationId="{F01F0515-ECE3-47A0-A934-A8DA644A9D09}"/>
          </ac:spMkLst>
        </pc:spChg>
        <pc:spChg chg="add del mod modVis">
          <ac:chgData name="Mona Cailler" userId="18abebce-e030-4141-80fc-48a6e6ea544f" providerId="ADAL" clId="{AEE810F1-024F-4E29-B951-92B8AF57D8CC}" dt="2021-12-13T16:39:35.087" v="299"/>
          <ac:spMkLst>
            <pc:docMk/>
            <pc:sldMk cId="554763505" sldId="258"/>
            <ac:spMk id="11" creationId="{5FE16809-00AE-48F8-A8AC-CD5E31298A43}"/>
          </ac:spMkLst>
        </pc:spChg>
        <pc:graphicFrameChg chg="add mod ord modVis replST">
          <ac:chgData name="Mona Cailler" userId="18abebce-e030-4141-80fc-48a6e6ea544f" providerId="ADAL" clId="{AEE810F1-024F-4E29-B951-92B8AF57D8CC}" dt="2021-12-13T16:39:35.093" v="301"/>
          <ac:graphicFrameMkLst>
            <pc:docMk/>
            <pc:sldMk cId="554763505" sldId="258"/>
            <ac:graphicFrameMk id="8" creationId="{E9660E15-0188-4F92-A066-E0D6CF067DFE}"/>
          </ac:graphicFrameMkLst>
        </pc:graphicFrameChg>
      </pc:sldChg>
      <pc:sldChg chg="addSp delSp modSp mod">
        <pc:chgData name="Mona Cailler" userId="18abebce-e030-4141-80fc-48a6e6ea544f" providerId="ADAL" clId="{AEE810F1-024F-4E29-B951-92B8AF57D8CC}" dt="2021-12-13T16:29:51.689" v="87"/>
        <pc:sldMkLst>
          <pc:docMk/>
          <pc:sldMk cId="2481957574" sldId="271"/>
        </pc:sldMkLst>
        <pc:spChg chg="mod">
          <ac:chgData name="Mona Cailler" userId="18abebce-e030-4141-80fc-48a6e6ea544f" providerId="ADAL" clId="{AEE810F1-024F-4E29-B951-92B8AF57D8CC}" dt="2021-12-13T16:29:51.305" v="8" actId="948"/>
          <ac:spMkLst>
            <pc:docMk/>
            <pc:sldMk cId="2481957574" sldId="271"/>
            <ac:spMk id="2" creationId="{DA30F135-02F8-4CE8-BB50-BEC8A2BD3484}"/>
          </ac:spMkLst>
        </pc:spChg>
        <pc:spChg chg="add del mod modVis">
          <ac:chgData name="Mona Cailler" userId="18abebce-e030-4141-80fc-48a6e6ea544f" providerId="ADAL" clId="{AEE810F1-024F-4E29-B951-92B8AF57D8CC}" dt="2021-12-13T16:29:51.681" v="85"/>
          <ac:spMkLst>
            <pc:docMk/>
            <pc:sldMk cId="2481957574" sldId="271"/>
            <ac:spMk id="4" creationId="{7335F105-EA97-4E2A-ADAA-1D2D8F0293E4}"/>
          </ac:spMkLst>
        </pc:spChg>
        <pc:graphicFrameChg chg="mod">
          <ac:chgData name="Mona Cailler" userId="18abebce-e030-4141-80fc-48a6e6ea544f" providerId="ADAL" clId="{AEE810F1-024F-4E29-B951-92B8AF57D8CC}" dt="2021-12-13T16:29:51.689" v="87"/>
          <ac:graphicFrameMkLst>
            <pc:docMk/>
            <pc:sldMk cId="2481957574" sldId="271"/>
            <ac:graphicFrameMk id="8" creationId="{9EAEBD28-DB68-4FC1-BCDE-29F76A548F58}"/>
          </ac:graphicFrameMkLst>
        </pc:graphicFrameChg>
      </pc:sldChg>
      <pc:sldMasterChg chg="addSp modSp mod">
        <pc:chgData name="Mona Cailler" userId="18abebce-e030-4141-80fc-48a6e6ea544f" providerId="ADAL" clId="{AEE810F1-024F-4E29-B951-92B8AF57D8CC}" dt="2021-12-13T16:29:51.678" v="83"/>
        <pc:sldMasterMkLst>
          <pc:docMk/>
          <pc:sldMasterMk cId="0" sldId="2147483667"/>
        </pc:sldMasterMkLst>
        <pc:spChg chg="mod">
          <ac:chgData name="Mona Cailler" userId="18abebce-e030-4141-80fc-48a6e6ea544f" providerId="ADAL" clId="{AEE810F1-024F-4E29-B951-92B8AF57D8CC}" dt="2021-12-13T16:29:51.229" v="7" actId="948"/>
          <ac:spMkLst>
            <pc:docMk/>
            <pc:sldMasterMk cId="0" sldId="2147483667"/>
            <ac:spMk id="2" creationId="{00000000-0000-0000-0000-000000000000}"/>
          </ac:spMkLst>
        </pc:spChg>
        <pc:graphicFrameChg chg="add mod ord modVis replST">
          <ac:chgData name="Mona Cailler" userId="18abebce-e030-4141-80fc-48a6e6ea544f" providerId="ADAL" clId="{AEE810F1-024F-4E29-B951-92B8AF57D8CC}" dt="2021-12-13T16:29:51.678" v="83"/>
          <ac:graphicFrameMkLst>
            <pc:docMk/>
            <pc:sldMasterMk cId="0" sldId="2147483667"/>
            <ac:graphicFrameMk id="4" creationId="{35F9C494-29C1-4DCF-9A1B-675262B343F0}"/>
          </ac:graphicFrameMkLst>
        </pc:graphicFrameChg>
      </pc:sldMasterChg>
    </pc:docChg>
  </pc:docChgLst>
  <pc:docChgLst>
    <pc:chgData name="Friederike Teutsch" userId="b1c99ed9-49ae-4f77-aaca-917ff73ec7e1" providerId="ADAL" clId="{3D0F35D5-434C-4072-9B9B-7715C4837798}"/>
    <pc:docChg chg="undo custSel modSld">
      <pc:chgData name="Friederike Teutsch" userId="b1c99ed9-49ae-4f77-aaca-917ff73ec7e1" providerId="ADAL" clId="{3D0F35D5-434C-4072-9B9B-7715C4837798}" dt="2021-12-13T16:39:50.209" v="483" actId="478"/>
      <pc:docMkLst>
        <pc:docMk/>
      </pc:docMkLst>
      <pc:sldChg chg="addSp delSp modSp mod replTag delTag">
        <pc:chgData name="Friederike Teutsch" userId="b1c99ed9-49ae-4f77-aaca-917ff73ec7e1" providerId="ADAL" clId="{3D0F35D5-434C-4072-9B9B-7715C4837798}" dt="2021-12-13T16:39:50.209" v="483" actId="478"/>
        <pc:sldMkLst>
          <pc:docMk/>
          <pc:sldMk cId="554763505" sldId="258"/>
        </pc:sldMkLst>
        <pc:spChg chg="mod">
          <ac:chgData name="Friederike Teutsch" userId="b1c99ed9-49ae-4f77-aaca-917ff73ec7e1" providerId="ADAL" clId="{3D0F35D5-434C-4072-9B9B-7715C4837798}" dt="2021-12-13T16:39:29.325" v="474" actId="14100"/>
          <ac:spMkLst>
            <pc:docMk/>
            <pc:sldMk cId="554763505" sldId="258"/>
            <ac:spMk id="2" creationId="{A1B50579-38E1-4F08-AA76-C4F0C7E15596}"/>
          </ac:spMkLst>
        </pc:spChg>
        <pc:spChg chg="mod">
          <ac:chgData name="Friederike Teutsch" userId="b1c99ed9-49ae-4f77-aaca-917ff73ec7e1" providerId="ADAL" clId="{3D0F35D5-434C-4072-9B9B-7715C4837798}" dt="2021-12-13T16:39:16.959" v="472" actId="14100"/>
          <ac:spMkLst>
            <pc:docMk/>
            <pc:sldMk cId="554763505" sldId="258"/>
            <ac:spMk id="3" creationId="{09C2DD6B-7379-4560-B9B9-99F3BB61996F}"/>
          </ac:spMkLst>
        </pc:spChg>
        <pc:spChg chg="del mod">
          <ac:chgData name="Friederike Teutsch" userId="b1c99ed9-49ae-4f77-aaca-917ff73ec7e1" providerId="ADAL" clId="{3D0F35D5-434C-4072-9B9B-7715C4837798}" dt="2021-12-13T16:39:50.209" v="483" actId="478"/>
          <ac:spMkLst>
            <pc:docMk/>
            <pc:sldMk cId="554763505" sldId="258"/>
            <ac:spMk id="4" creationId="{F050FF9D-E1E2-42FA-A0EB-B0CF2246CC02}"/>
          </ac:spMkLst>
        </pc:spChg>
        <pc:spChg chg="mod">
          <ac:chgData name="Friederike Teutsch" userId="b1c99ed9-49ae-4f77-aaca-917ff73ec7e1" providerId="ADAL" clId="{3D0F35D5-434C-4072-9B9B-7715C4837798}" dt="2021-12-13T16:14:21.091" v="308" actId="6549"/>
          <ac:spMkLst>
            <pc:docMk/>
            <pc:sldMk cId="554763505" sldId="258"/>
            <ac:spMk id="5" creationId="{19EA51F2-34A9-44BA-BE2D-E87E31EBB1CF}"/>
          </ac:spMkLst>
        </pc:spChg>
        <pc:spChg chg="add del mod">
          <ac:chgData name="Friederike Teutsch" userId="b1c99ed9-49ae-4f77-aaca-917ff73ec7e1" providerId="ADAL" clId="{3D0F35D5-434C-4072-9B9B-7715C4837798}" dt="2021-12-13T16:37:28.271" v="404" actId="478"/>
          <ac:spMkLst>
            <pc:docMk/>
            <pc:sldMk cId="554763505" sldId="258"/>
            <ac:spMk id="6" creationId="{9AD83506-9A21-4CBA-8A3A-9109E38D8E55}"/>
          </ac:spMkLst>
        </pc:spChg>
      </pc:sldChg>
      <pc:sldChg chg="addSp delSp modSp mod replTag delTag">
        <pc:chgData name="Friederike Teutsch" userId="b1c99ed9-49ae-4f77-aaca-917ff73ec7e1" providerId="ADAL" clId="{3D0F35D5-434C-4072-9B9B-7715C4837798}" dt="2021-12-13T16:39:46.595" v="478"/>
        <pc:sldMkLst>
          <pc:docMk/>
          <pc:sldMk cId="2481957574" sldId="271"/>
        </pc:sldMkLst>
        <pc:spChg chg="mod">
          <ac:chgData name="Friederike Teutsch" userId="b1c99ed9-49ae-4f77-aaca-917ff73ec7e1" providerId="ADAL" clId="{3D0F35D5-434C-4072-9B9B-7715C4837798}" dt="2021-12-13T16:21:22.822" v="382" actId="20577"/>
          <ac:spMkLst>
            <pc:docMk/>
            <pc:sldMk cId="2481957574" sldId="271"/>
            <ac:spMk id="2" creationId="{DA30F135-02F8-4CE8-BB50-BEC8A2BD3484}"/>
          </ac:spMkLst>
        </pc:spChg>
        <pc:spChg chg="del">
          <ac:chgData name="Friederike Teutsch" userId="b1c99ed9-49ae-4f77-aaca-917ff73ec7e1" providerId="ADAL" clId="{3D0F35D5-434C-4072-9B9B-7715C4837798}" dt="2021-12-13T16:14:46.307" v="313" actId="478"/>
          <ac:spMkLst>
            <pc:docMk/>
            <pc:sldMk cId="2481957574" sldId="271"/>
            <ac:spMk id="4" creationId="{4FFA293E-8374-4266-9B02-82CE869B87A8}"/>
          </ac:spMkLst>
        </pc:spChg>
        <pc:spChg chg="add del mod">
          <ac:chgData name="Friederike Teutsch" userId="b1c99ed9-49ae-4f77-aaca-917ff73ec7e1" providerId="ADAL" clId="{3D0F35D5-434C-4072-9B9B-7715C4837798}" dt="2021-12-13T16:37:33.660" v="409" actId="478"/>
          <ac:spMkLst>
            <pc:docMk/>
            <pc:sldMk cId="2481957574" sldId="271"/>
            <ac:spMk id="6" creationId="{8C54E038-CF86-4E9C-B13D-6ABE00877A3F}"/>
          </ac:spMkLst>
        </pc:spChg>
        <pc:spChg chg="add mod">
          <ac:chgData name="Friederike Teutsch" userId="b1c99ed9-49ae-4f77-aaca-917ff73ec7e1" providerId="ADAL" clId="{3D0F35D5-434C-4072-9B9B-7715C4837798}" dt="2021-12-13T16:37:53.538" v="440"/>
          <ac:spMkLst>
            <pc:docMk/>
            <pc:sldMk cId="2481957574" sldId="271"/>
            <ac:spMk id="7" creationId="{15F39D2E-BA5D-4B35-B3AC-77B08CC90971}"/>
          </ac:spMkLst>
        </pc:spChg>
      </pc:sldChg>
      <pc:sldChg chg="addSp delSp modSp mod replTag delTag">
        <pc:chgData name="Friederike Teutsch" userId="b1c99ed9-49ae-4f77-aaca-917ff73ec7e1" providerId="ADAL" clId="{3D0F35D5-434C-4072-9B9B-7715C4837798}" dt="2021-12-13T16:37:55.802" v="447"/>
        <pc:sldMkLst>
          <pc:docMk/>
          <pc:sldMk cId="3100185385" sldId="272"/>
        </pc:sldMkLst>
        <pc:spChg chg="mod">
          <ac:chgData name="Friederike Teutsch" userId="b1c99ed9-49ae-4f77-aaca-917ff73ec7e1" providerId="ADAL" clId="{3D0F35D5-434C-4072-9B9B-7715C4837798}" dt="2021-12-13T16:02:52.999" v="144" actId="20577"/>
          <ac:spMkLst>
            <pc:docMk/>
            <pc:sldMk cId="3100185385" sldId="272"/>
            <ac:spMk id="2" creationId="{DA30F135-02F8-4CE8-BB50-BEC8A2BD3484}"/>
          </ac:spMkLst>
        </pc:spChg>
        <pc:spChg chg="del">
          <ac:chgData name="Friederike Teutsch" userId="b1c99ed9-49ae-4f77-aaca-917ff73ec7e1" providerId="ADAL" clId="{3D0F35D5-434C-4072-9B9B-7715C4837798}" dt="2021-12-13T16:14:50.793" v="318" actId="478"/>
          <ac:spMkLst>
            <pc:docMk/>
            <pc:sldMk cId="3100185385" sldId="272"/>
            <ac:spMk id="5" creationId="{3EA2238B-F3C3-45F3-B074-986F9FFB2271}"/>
          </ac:spMkLst>
        </pc:spChg>
        <pc:spChg chg="add del mod">
          <ac:chgData name="Friederike Teutsch" userId="b1c99ed9-49ae-4f77-aaca-917ff73ec7e1" providerId="ADAL" clId="{3D0F35D5-434C-4072-9B9B-7715C4837798}" dt="2021-12-13T16:37:35.916" v="414" actId="478"/>
          <ac:spMkLst>
            <pc:docMk/>
            <pc:sldMk cId="3100185385" sldId="272"/>
            <ac:spMk id="6" creationId="{4B658D31-107B-4390-AAD8-21A40E2F97E1}"/>
          </ac:spMkLst>
        </pc:spChg>
        <pc:spChg chg="add mod">
          <ac:chgData name="Friederike Teutsch" userId="b1c99ed9-49ae-4f77-aaca-917ff73ec7e1" providerId="ADAL" clId="{3D0F35D5-434C-4072-9B9B-7715C4837798}" dt="2021-12-13T16:37:55.797" v="445"/>
          <ac:spMkLst>
            <pc:docMk/>
            <pc:sldMk cId="3100185385" sldId="272"/>
            <ac:spMk id="7" creationId="{CCBDF677-4201-45F8-8C1B-06E2775107C5}"/>
          </ac:spMkLst>
        </pc:spChg>
      </pc:sldChg>
      <pc:sldChg chg="addSp delSp modSp mod replTag delTag">
        <pc:chgData name="Friederike Teutsch" userId="b1c99ed9-49ae-4f77-aaca-917ff73ec7e1" providerId="ADAL" clId="{3D0F35D5-434C-4072-9B9B-7715C4837798}" dt="2021-12-13T16:37:58.408" v="452"/>
        <pc:sldMkLst>
          <pc:docMk/>
          <pc:sldMk cId="2880688622" sldId="273"/>
        </pc:sldMkLst>
        <pc:spChg chg="mod">
          <ac:chgData name="Friederike Teutsch" userId="b1c99ed9-49ae-4f77-aaca-917ff73ec7e1" providerId="ADAL" clId="{3D0F35D5-434C-4072-9B9B-7715C4837798}" dt="2021-12-13T16:02:48.431" v="139" actId="20577"/>
          <ac:spMkLst>
            <pc:docMk/>
            <pc:sldMk cId="2880688622" sldId="273"/>
            <ac:spMk id="2" creationId="{DA30F135-02F8-4CE8-BB50-BEC8A2BD3484}"/>
          </ac:spMkLst>
        </pc:spChg>
        <pc:spChg chg="mod">
          <ac:chgData name="Friederike Teutsch" userId="b1c99ed9-49ae-4f77-aaca-917ff73ec7e1" providerId="ADAL" clId="{3D0F35D5-434C-4072-9B9B-7715C4837798}" dt="2021-12-13T16:02:19.401" v="131" actId="14100"/>
          <ac:spMkLst>
            <pc:docMk/>
            <pc:sldMk cId="2880688622" sldId="273"/>
            <ac:spMk id="3" creationId="{7CF3EFB5-7DDE-4699-B671-424F26511CE9}"/>
          </ac:spMkLst>
        </pc:spChg>
        <pc:spChg chg="del">
          <ac:chgData name="Friederike Teutsch" userId="b1c99ed9-49ae-4f77-aaca-917ff73ec7e1" providerId="ADAL" clId="{3D0F35D5-434C-4072-9B9B-7715C4837798}" dt="2021-12-13T16:14:54.146" v="323" actId="478"/>
          <ac:spMkLst>
            <pc:docMk/>
            <pc:sldMk cId="2880688622" sldId="273"/>
            <ac:spMk id="5" creationId="{97658017-562E-46CA-8D91-8B0A823DB3B8}"/>
          </ac:spMkLst>
        </pc:spChg>
        <pc:spChg chg="add del mod">
          <ac:chgData name="Friederike Teutsch" userId="b1c99ed9-49ae-4f77-aaca-917ff73ec7e1" providerId="ADAL" clId="{3D0F35D5-434C-4072-9B9B-7715C4837798}" dt="2021-12-13T16:37:37.885" v="419" actId="478"/>
          <ac:spMkLst>
            <pc:docMk/>
            <pc:sldMk cId="2880688622" sldId="273"/>
            <ac:spMk id="6" creationId="{7F00DCAA-CE33-4F18-A8B4-B38BBF6CFEDD}"/>
          </ac:spMkLst>
        </pc:spChg>
        <pc:spChg chg="add mod">
          <ac:chgData name="Friederike Teutsch" userId="b1c99ed9-49ae-4f77-aaca-917ff73ec7e1" providerId="ADAL" clId="{3D0F35D5-434C-4072-9B9B-7715C4837798}" dt="2021-12-13T16:37:58.404" v="450"/>
          <ac:spMkLst>
            <pc:docMk/>
            <pc:sldMk cId="2880688622" sldId="273"/>
            <ac:spMk id="7" creationId="{65DA1CB6-9115-4542-B0FF-E48A5C2C1908}"/>
          </ac:spMkLst>
        </pc:spChg>
      </pc:sldChg>
      <pc:sldChg chg="addSp delSp modSp mod replTag delTag">
        <pc:chgData name="Friederike Teutsch" userId="b1c99ed9-49ae-4f77-aaca-917ff73ec7e1" providerId="ADAL" clId="{3D0F35D5-434C-4072-9B9B-7715C4837798}" dt="2021-12-13T16:38:00.901" v="457"/>
        <pc:sldMkLst>
          <pc:docMk/>
          <pc:sldMk cId="2043101950" sldId="274"/>
        </pc:sldMkLst>
        <pc:spChg chg="mod">
          <ac:chgData name="Friederike Teutsch" userId="b1c99ed9-49ae-4f77-aaca-917ff73ec7e1" providerId="ADAL" clId="{3D0F35D5-434C-4072-9B9B-7715C4837798}" dt="2021-12-13T16:03:29.335" v="167" actId="20577"/>
          <ac:spMkLst>
            <pc:docMk/>
            <pc:sldMk cId="2043101950" sldId="274"/>
            <ac:spMk id="2" creationId="{DA30F135-02F8-4CE8-BB50-BEC8A2BD3484}"/>
          </ac:spMkLst>
        </pc:spChg>
        <pc:spChg chg="del">
          <ac:chgData name="Friederike Teutsch" userId="b1c99ed9-49ae-4f77-aaca-917ff73ec7e1" providerId="ADAL" clId="{3D0F35D5-434C-4072-9B9B-7715C4837798}" dt="2021-12-13T16:14:56.690" v="328" actId="478"/>
          <ac:spMkLst>
            <pc:docMk/>
            <pc:sldMk cId="2043101950" sldId="274"/>
            <ac:spMk id="5" creationId="{2A061AA5-75ED-4980-B1DF-45BCF9C1B8D2}"/>
          </ac:spMkLst>
        </pc:spChg>
        <pc:spChg chg="add del mod">
          <ac:chgData name="Friederike Teutsch" userId="b1c99ed9-49ae-4f77-aaca-917ff73ec7e1" providerId="ADAL" clId="{3D0F35D5-434C-4072-9B9B-7715C4837798}" dt="2021-12-13T16:37:40.662" v="424" actId="478"/>
          <ac:spMkLst>
            <pc:docMk/>
            <pc:sldMk cId="2043101950" sldId="274"/>
            <ac:spMk id="6" creationId="{01020057-F82C-4629-B3FF-C9A6F0227AAF}"/>
          </ac:spMkLst>
        </pc:spChg>
        <pc:spChg chg="add mod">
          <ac:chgData name="Friederike Teutsch" userId="b1c99ed9-49ae-4f77-aaca-917ff73ec7e1" providerId="ADAL" clId="{3D0F35D5-434C-4072-9B9B-7715C4837798}" dt="2021-12-13T16:38:00.896" v="455"/>
          <ac:spMkLst>
            <pc:docMk/>
            <pc:sldMk cId="2043101950" sldId="274"/>
            <ac:spMk id="7" creationId="{F49F60DB-5233-4129-87A4-4961076E9F92}"/>
          </ac:spMkLst>
        </pc:spChg>
      </pc:sldChg>
      <pc:sldChg chg="addSp delSp modSp mod replTag delTag">
        <pc:chgData name="Friederike Teutsch" userId="b1c99ed9-49ae-4f77-aaca-917ff73ec7e1" providerId="ADAL" clId="{3D0F35D5-434C-4072-9B9B-7715C4837798}" dt="2021-12-13T16:38:06.333" v="466"/>
        <pc:sldMkLst>
          <pc:docMk/>
          <pc:sldMk cId="1433860632" sldId="275"/>
        </pc:sldMkLst>
        <pc:spChg chg="mod">
          <ac:chgData name="Friederike Teutsch" userId="b1c99ed9-49ae-4f77-aaca-917ff73ec7e1" providerId="ADAL" clId="{3D0F35D5-434C-4072-9B9B-7715C4837798}" dt="2021-12-13T16:04:37.889" v="182" actId="14100"/>
          <ac:spMkLst>
            <pc:docMk/>
            <pc:sldMk cId="1433860632" sldId="275"/>
            <ac:spMk id="2" creationId="{DA30F135-02F8-4CE8-BB50-BEC8A2BD3484}"/>
          </ac:spMkLst>
        </pc:spChg>
        <pc:spChg chg="del">
          <ac:chgData name="Friederike Teutsch" userId="b1c99ed9-49ae-4f77-aaca-917ff73ec7e1" providerId="ADAL" clId="{3D0F35D5-434C-4072-9B9B-7715C4837798}" dt="2021-12-13T16:15:01.166" v="333" actId="478"/>
          <ac:spMkLst>
            <pc:docMk/>
            <pc:sldMk cId="1433860632" sldId="275"/>
            <ac:spMk id="5" creationId="{25060C7E-5C76-4F6B-BCD8-446E45AF6103}"/>
          </ac:spMkLst>
        </pc:spChg>
        <pc:spChg chg="add del mod">
          <ac:chgData name="Friederike Teutsch" userId="b1c99ed9-49ae-4f77-aaca-917ff73ec7e1" providerId="ADAL" clId="{3D0F35D5-434C-4072-9B9B-7715C4837798}" dt="2021-12-13T16:37:43.523" v="429" actId="478"/>
          <ac:spMkLst>
            <pc:docMk/>
            <pc:sldMk cId="1433860632" sldId="275"/>
            <ac:spMk id="6" creationId="{2B5D7576-DD7B-4F34-B7D4-C338C5011578}"/>
          </ac:spMkLst>
        </pc:spChg>
        <pc:spChg chg="add mod">
          <ac:chgData name="Friederike Teutsch" userId="b1c99ed9-49ae-4f77-aaca-917ff73ec7e1" providerId="ADAL" clId="{3D0F35D5-434C-4072-9B9B-7715C4837798}" dt="2021-12-13T16:38:04.255" v="462"/>
          <ac:spMkLst>
            <pc:docMk/>
            <pc:sldMk cId="1433860632" sldId="275"/>
            <ac:spMk id="7" creationId="{BADB891F-D578-4C9B-9CAB-84D91A5DA1DC}"/>
          </ac:spMkLst>
        </pc:spChg>
      </pc:sldChg>
    </pc:docChg>
  </pc:docChgLst>
</pc:chgInfo>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0655835-EF9E-5C42-970F-0500CD162F04}" type="datetimeFigureOut">
              <a:rPr lang="fr-FR" smtClean="0"/>
              <a:t>16/12/2021</a:t>
            </a:fld>
            <a:endParaRPr lang="fr-FR"/>
          </a:p>
        </p:txBody>
      </p:sp>
      <p:sp>
        <p:nvSpPr>
          <p:cNvPr id="4" name="Espace réservé du pied de page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063F9E1-53B0-984D-8497-AC6DA03747F7}" type="slidenum">
              <a:rPr lang="fr-FR" smtClean="0"/>
              <a:t>‹#›</a:t>
            </a:fld>
            <a:endParaRPr lang="fr-FR"/>
          </a:p>
        </p:txBody>
      </p:sp>
    </p:spTree>
    <p:extLst>
      <p:ext uri="{BB962C8B-B14F-4D97-AF65-F5344CB8AC3E}">
        <p14:creationId xmlns:p14="http://schemas.microsoft.com/office/powerpoint/2010/main" val="120754938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defRPr>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itchFamily="34" charset="0"/>
              </a:defRPr>
            </a:lvl1pPr>
          </a:lstStyle>
          <a:p>
            <a:fld id="{D680E798-53FF-4C51-A981-953463752515}" type="datetimeFigureOut">
              <a:rPr lang="fr-FR" smtClean="0"/>
              <a:pPr/>
              <a:t>16/12/2021</a:t>
            </a:fld>
            <a:endParaRPr lang="fr-FR"/>
          </a:p>
        </p:txBody>
      </p:sp>
      <p:sp>
        <p:nvSpPr>
          <p:cNvPr id="4" name="Espace réservé de l'image des diapositives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itchFamily="34" charset="0"/>
              </a:defRPr>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defRPr>
            </a:lvl1pPr>
          </a:lstStyle>
          <a:p>
            <a:fld id="{1B06CD8F-B7ED-4A05-9FB1-A01CC0EF02CC}" type="slidenum">
              <a:rPr lang="fr-FR" smtClean="0"/>
              <a:pPr/>
              <a:t>‹#›</a:t>
            </a:fld>
            <a:endParaRPr lang="fr-FR"/>
          </a:p>
        </p:txBody>
      </p:sp>
    </p:spTree>
    <p:extLst>
      <p:ext uri="{BB962C8B-B14F-4D97-AF65-F5344CB8AC3E}">
        <p14:creationId xmlns:p14="http://schemas.microsoft.com/office/powerpoint/2010/main" val="1586470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Arial" pitchFamily="34" charset="0"/>
        <a:ea typeface="+mn-ea"/>
        <a:cs typeface="+mn-cs"/>
      </a:defRPr>
    </a:lvl1pPr>
    <a:lvl2pPr marL="457200" algn="l" defTabSz="914400" rtl="0" eaLnBrk="1" latinLnBrk="0" hangingPunct="1">
      <a:defRPr sz="1200" kern="1200">
        <a:solidFill>
          <a:schemeClr val="tx1"/>
        </a:solidFill>
        <a:latin typeface="Arial" pitchFamily="34" charset="0"/>
        <a:ea typeface="+mn-ea"/>
        <a:cs typeface="+mn-cs"/>
      </a:defRPr>
    </a:lvl2pPr>
    <a:lvl3pPr marL="914400" algn="l" defTabSz="914400" rtl="0" eaLnBrk="1" latinLnBrk="0" hangingPunct="1">
      <a:defRPr sz="1200" kern="1200">
        <a:solidFill>
          <a:schemeClr val="tx1"/>
        </a:solidFill>
        <a:latin typeface="Arial" pitchFamily="34" charset="0"/>
        <a:ea typeface="+mn-ea"/>
        <a:cs typeface="+mn-cs"/>
      </a:defRPr>
    </a:lvl3pPr>
    <a:lvl4pPr marL="1371600" algn="l" defTabSz="914400" rtl="0" eaLnBrk="1" latinLnBrk="0" hangingPunct="1">
      <a:defRPr sz="1200" kern="1200">
        <a:solidFill>
          <a:schemeClr val="tx1"/>
        </a:solidFill>
        <a:latin typeface="Arial" pitchFamily="34" charset="0"/>
        <a:ea typeface="+mn-ea"/>
        <a:cs typeface="+mn-cs"/>
      </a:defRPr>
    </a:lvl4pPr>
    <a:lvl5pPr marL="1828800" algn="l" defTabSz="914400" rtl="0" eaLnBrk="1" latinLnBrk="0" hangingPunct="1">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10.png"/><Relationship Id="rId4" Type="http://schemas.openxmlformats.org/officeDocument/2006/relationships/image" Target="../media/image9.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_Blue">
    <p:spTree>
      <p:nvGrpSpPr>
        <p:cNvPr id="1" name=""/>
        <p:cNvGrpSpPr/>
        <p:nvPr/>
      </p:nvGrpSpPr>
      <p:grpSpPr>
        <a:xfrm>
          <a:off x="0" y="0"/>
          <a:ext cx="0" cy="0"/>
          <a:chOff x="0" y="0"/>
          <a:chExt cx="0" cy="0"/>
        </a:xfrm>
      </p:grpSpPr>
      <p:pic>
        <p:nvPicPr>
          <p:cNvPr id="17" name="Image 1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3870960"/>
          </a:xfrm>
          <a:prstGeom prst="rect">
            <a:avLst/>
          </a:prstGeom>
        </p:spPr>
      </p:pic>
      <p:pic>
        <p:nvPicPr>
          <p:cNvPr id="13" name="Image 12" descr="Bas_couv.png"/>
          <p:cNvPicPr>
            <a:picLocks noChangeAspect="1"/>
          </p:cNvPicPr>
          <p:nvPr userDrawn="1"/>
        </p:nvPicPr>
        <p:blipFill>
          <a:blip r:embed="rId3" cstate="print"/>
          <a:srcRect r="60243" b="722"/>
          <a:stretch>
            <a:fillRect/>
          </a:stretch>
        </p:blipFill>
        <p:spPr bwMode="gray">
          <a:xfrm>
            <a:off x="188640" y="3909780"/>
            <a:ext cx="2562370" cy="1188000"/>
          </a:xfrm>
          <a:prstGeom prst="rect">
            <a:avLst/>
          </a:prstGeom>
        </p:spPr>
      </p:pic>
      <p:sp>
        <p:nvSpPr>
          <p:cNvPr id="22" name="Rectangle 21"/>
          <p:cNvSpPr/>
          <p:nvPr userDrawn="1"/>
        </p:nvSpPr>
        <p:spPr bwMode="gray">
          <a:xfrm>
            <a:off x="3635376" y="3948903"/>
            <a:ext cx="5508625" cy="11945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p>
        </p:txBody>
      </p:sp>
      <p:sp>
        <p:nvSpPr>
          <p:cNvPr id="9" name="Espace réservé du texte 8"/>
          <p:cNvSpPr>
            <a:spLocks noGrp="1"/>
          </p:cNvSpPr>
          <p:nvPr>
            <p:ph type="body" sz="quarter" idx="13" hasCustomPrompt="1"/>
          </p:nvPr>
        </p:nvSpPr>
        <p:spPr bwMode="gray">
          <a:xfrm>
            <a:off x="504000" y="730800"/>
            <a:ext cx="4788000" cy="1674000"/>
          </a:xfrm>
        </p:spPr>
        <p:txBody>
          <a:bodyPr anchor="b" anchorCtr="0"/>
          <a:lstStyle>
            <a:lvl1pPr marL="0" indent="0" algn="l">
              <a:lnSpc>
                <a:spcPct val="90000"/>
              </a:lnSpc>
              <a:buNone/>
              <a:defRPr sz="2800" b="1" cap="none" baseline="0">
                <a:solidFill>
                  <a:schemeClr val="bg1"/>
                </a:solidFill>
              </a:defRPr>
            </a:lvl1pPr>
            <a:lvl2pPr marL="0" algn="ctr">
              <a:lnSpc>
                <a:spcPct val="100000"/>
              </a:lnSpc>
              <a:spcBef>
                <a:spcPts val="6900"/>
              </a:spcBef>
              <a:defRPr sz="2000" b="1">
                <a:solidFill>
                  <a:schemeClr val="bg1"/>
                </a:solidFill>
              </a:defRPr>
            </a:lvl2pPr>
          </a:lstStyle>
          <a:p>
            <a:pPr lvl="0"/>
            <a:r>
              <a:rPr lang="en-GB" noProof="0"/>
              <a:t>TITLE</a:t>
            </a:r>
          </a:p>
        </p:txBody>
      </p:sp>
      <p:sp>
        <p:nvSpPr>
          <p:cNvPr id="8" name="Espace réservé du texte 8"/>
          <p:cNvSpPr>
            <a:spLocks noGrp="1"/>
          </p:cNvSpPr>
          <p:nvPr>
            <p:ph type="body" sz="quarter" idx="14" hasCustomPrompt="1"/>
          </p:nvPr>
        </p:nvSpPr>
        <p:spPr bwMode="gray">
          <a:xfrm>
            <a:off x="504000" y="2689200"/>
            <a:ext cx="4788000" cy="1108800"/>
          </a:xfrm>
        </p:spPr>
        <p:txBody>
          <a:bodyPr anchor="t" anchorCtr="0"/>
          <a:lstStyle>
            <a:lvl1pPr marL="0" indent="0" algn="l">
              <a:lnSpc>
                <a:spcPct val="90000"/>
              </a:lnSpc>
              <a:buNone/>
              <a:defRPr sz="2000" b="0" baseline="0">
                <a:solidFill>
                  <a:schemeClr val="bg1"/>
                </a:solidFill>
              </a:defRPr>
            </a:lvl1pPr>
            <a:lvl2pPr marL="0" algn="ctr">
              <a:lnSpc>
                <a:spcPct val="100000"/>
              </a:lnSpc>
              <a:spcBef>
                <a:spcPts val="6900"/>
              </a:spcBef>
              <a:defRPr sz="2000" b="1">
                <a:solidFill>
                  <a:schemeClr val="bg1"/>
                </a:solidFill>
              </a:defRPr>
            </a:lvl2pPr>
          </a:lstStyle>
          <a:p>
            <a:pPr lvl="0"/>
            <a:r>
              <a:rPr lang="en-GB" noProof="0"/>
              <a:t>SUBTITLE</a:t>
            </a:r>
          </a:p>
        </p:txBody>
      </p:sp>
      <p:sp>
        <p:nvSpPr>
          <p:cNvPr id="11" name="Espace réservé du numéro de diapositive 10"/>
          <p:cNvSpPr>
            <a:spLocks noGrp="1"/>
          </p:cNvSpPr>
          <p:nvPr>
            <p:ph type="sldNum" sz="quarter" idx="16"/>
          </p:nvPr>
        </p:nvSpPr>
        <p:spPr bwMode="gray"/>
        <p:txBody>
          <a:bodyPr/>
          <a:lstStyle>
            <a:lvl1pPr>
              <a:defRPr sz="100">
                <a:solidFill>
                  <a:schemeClr val="bg1">
                    <a:alpha val="0"/>
                  </a:schemeClr>
                </a:solidFill>
              </a:defRPr>
            </a:lvl1pPr>
          </a:lstStyle>
          <a:p>
            <a:pPr algn="l"/>
            <a:r>
              <a:rPr lang="en-GB" noProof="0"/>
              <a:t>Page: </a:t>
            </a:r>
            <a:fld id="{733122C9-A0B9-462F-8757-0847AD287B63}" type="slidenum">
              <a:rPr lang="en-GB" noProof="0" smtClean="0"/>
              <a:pPr algn="l"/>
              <a:t>‹#›</a:t>
            </a:fld>
            <a:endParaRPr lang="en-GB" noProof="0"/>
          </a:p>
        </p:txBody>
      </p:sp>
      <p:sp>
        <p:nvSpPr>
          <p:cNvPr id="15" name="Espace réservé du texte 14"/>
          <p:cNvSpPr>
            <a:spLocks noGrp="1"/>
          </p:cNvSpPr>
          <p:nvPr>
            <p:ph type="body" sz="quarter" idx="19" hasCustomPrompt="1"/>
          </p:nvPr>
        </p:nvSpPr>
        <p:spPr bwMode="gray">
          <a:xfrm>
            <a:off x="4194000" y="4424400"/>
            <a:ext cx="4413600" cy="244800"/>
          </a:xfrm>
        </p:spPr>
        <p:txBody>
          <a:bodyPr anchor="b" anchorCtr="0"/>
          <a:lstStyle>
            <a:lvl1pPr algn="r">
              <a:lnSpc>
                <a:spcPct val="100000"/>
              </a:lnSpc>
              <a:defRPr sz="900" b="1">
                <a:solidFill>
                  <a:schemeClr val="accent2"/>
                </a:solidFill>
              </a:defRPr>
            </a:lvl1pPr>
          </a:lstStyle>
          <a:p>
            <a:r>
              <a:rPr lang="fr-FR" err="1"/>
              <a:t>Reach</a:t>
            </a:r>
            <a:r>
              <a:rPr lang="fr-FR"/>
              <a:t> </a:t>
            </a:r>
            <a:r>
              <a:rPr lang="fr-FR" err="1"/>
              <a:t>every</a:t>
            </a:r>
            <a:r>
              <a:rPr lang="fr-FR"/>
              <a:t> </a:t>
            </a:r>
            <a:r>
              <a:rPr lang="fr-FR" err="1"/>
              <a:t>child</a:t>
            </a:r>
            <a:endParaRPr lang="fr-FR"/>
          </a:p>
        </p:txBody>
      </p:sp>
      <p:sp>
        <p:nvSpPr>
          <p:cNvPr id="16" name="Rectangle 15"/>
          <p:cNvSpPr/>
          <p:nvPr userDrawn="1"/>
        </p:nvSpPr>
        <p:spPr bwMode="gray">
          <a:xfrm>
            <a:off x="4194000" y="4712400"/>
            <a:ext cx="4413600" cy="21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r"/>
            <a:r>
              <a:rPr lang="en-GB" sz="900" noProof="0">
                <a:solidFill>
                  <a:schemeClr val="accent3"/>
                </a:solidFill>
              </a:rPr>
              <a:t>www.gavi.org</a:t>
            </a:r>
          </a:p>
        </p:txBody>
      </p:sp>
      <p:sp>
        <p:nvSpPr>
          <p:cNvPr id="18" name="Rectangle 17"/>
          <p:cNvSpPr/>
          <p:nvPr userDrawn="1"/>
        </p:nvSpPr>
        <p:spPr bwMode="gray">
          <a:xfrm>
            <a:off x="504000" y="2543921"/>
            <a:ext cx="1753200" cy="18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amp;Content&amp;Picture_Layout">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504000" y="162938"/>
            <a:ext cx="4788725" cy="777478"/>
          </a:xfrm>
        </p:spPr>
        <p:txBody>
          <a:bodyPr/>
          <a:lstStyle/>
          <a:p>
            <a:r>
              <a:rPr lang="en-GB" noProof="0"/>
              <a:t>TITLE</a:t>
            </a:r>
          </a:p>
        </p:txBody>
      </p:sp>
      <p:sp>
        <p:nvSpPr>
          <p:cNvPr id="3" name="Espace réservé du contenu 2"/>
          <p:cNvSpPr>
            <a:spLocks noGrp="1"/>
          </p:cNvSpPr>
          <p:nvPr>
            <p:ph idx="1" hasCustomPrompt="1"/>
          </p:nvPr>
        </p:nvSpPr>
        <p:spPr bwMode="gray">
          <a:xfrm>
            <a:off x="503999" y="2480400"/>
            <a:ext cx="4788725" cy="1874113"/>
          </a:xfrm>
        </p:spPr>
        <p:txBody>
          <a:bodyPr/>
          <a:lstStyle>
            <a:lvl2pPr>
              <a:defRPr/>
            </a:lvl2pPr>
            <a:lvl3pPr>
              <a:defRPr/>
            </a:lvl3pPr>
            <a:lvl4pPr>
              <a:defRPr baseline="0"/>
            </a:lvl4pPr>
            <a:lvl5pPr>
              <a:defRPr/>
            </a:lvl5pPr>
          </a:lstStyle>
          <a:p>
            <a:pPr lvl="0"/>
            <a:r>
              <a:rPr lang="en-GB" noProof="0"/>
              <a:t>Text level 1</a:t>
            </a:r>
          </a:p>
          <a:p>
            <a:pPr lvl="1"/>
            <a:r>
              <a:rPr lang="en-GB" noProof="0"/>
              <a:t>Text level 2</a:t>
            </a:r>
          </a:p>
          <a:p>
            <a:pPr lvl="2"/>
            <a:r>
              <a:rPr lang="en-GB" noProof="0"/>
              <a:t>Text level 3</a:t>
            </a:r>
          </a:p>
          <a:p>
            <a:pPr lvl="3"/>
            <a:r>
              <a:rPr lang="en-GB" noProof="0"/>
              <a:t>Text level 4</a:t>
            </a:r>
          </a:p>
          <a:p>
            <a:pPr lvl="4"/>
            <a:r>
              <a:rPr lang="en-GB" noProof="0"/>
              <a:t>Text level 5</a:t>
            </a:r>
          </a:p>
        </p:txBody>
      </p:sp>
      <p:sp>
        <p:nvSpPr>
          <p:cNvPr id="10" name="Espace réservé du texte 9"/>
          <p:cNvSpPr>
            <a:spLocks noGrp="1"/>
          </p:cNvSpPr>
          <p:nvPr>
            <p:ph type="body" sz="quarter" idx="13" hasCustomPrompt="1"/>
          </p:nvPr>
        </p:nvSpPr>
        <p:spPr bwMode="gray">
          <a:xfrm>
            <a:off x="504000" y="1202400"/>
            <a:ext cx="4788725" cy="945000"/>
          </a:xfrm>
        </p:spPr>
        <p:txBody>
          <a:bodyPr/>
          <a:lstStyle/>
          <a:p>
            <a:pPr lvl="0"/>
            <a:r>
              <a:rPr lang="en-GB" noProof="0"/>
              <a:t>Text level 1</a:t>
            </a:r>
          </a:p>
          <a:p>
            <a:pPr lvl="1"/>
            <a:r>
              <a:rPr lang="en-GB" noProof="0"/>
              <a:t>Text level 2</a:t>
            </a:r>
          </a:p>
          <a:p>
            <a:pPr lvl="2"/>
            <a:r>
              <a:rPr lang="en-GB" noProof="0"/>
              <a:t>Text level 3</a:t>
            </a:r>
          </a:p>
          <a:p>
            <a:pPr lvl="3"/>
            <a:r>
              <a:rPr lang="en-GB" noProof="0"/>
              <a:t>Text level 4</a:t>
            </a:r>
          </a:p>
          <a:p>
            <a:pPr lvl="4"/>
            <a:r>
              <a:rPr lang="en-GB" noProof="0"/>
              <a:t>Text level 5</a:t>
            </a:r>
          </a:p>
        </p:txBody>
      </p:sp>
      <p:sp>
        <p:nvSpPr>
          <p:cNvPr id="9" name="Espace réservé du numéro de diapositive 8"/>
          <p:cNvSpPr>
            <a:spLocks noGrp="1"/>
          </p:cNvSpPr>
          <p:nvPr>
            <p:ph type="sldNum" sz="quarter" idx="15"/>
          </p:nvPr>
        </p:nvSpPr>
        <p:spPr bwMode="gray"/>
        <p:txBody>
          <a:bodyPr/>
          <a:lstStyle/>
          <a:p>
            <a:pPr algn="l"/>
            <a:fld id="{733122C9-A0B9-462F-8757-0847AD287B63}" type="slidenum">
              <a:rPr lang="en-GB" noProof="0" smtClean="0"/>
              <a:pPr algn="l"/>
              <a:t>‹#›</a:t>
            </a:fld>
            <a:endParaRPr lang="en-GB" noProof="0"/>
          </a:p>
        </p:txBody>
      </p:sp>
      <p:sp>
        <p:nvSpPr>
          <p:cNvPr id="12" name="Espace réservé pour une image  8"/>
          <p:cNvSpPr>
            <a:spLocks noGrp="1"/>
          </p:cNvSpPr>
          <p:nvPr>
            <p:ph type="pic" sz="quarter" idx="17" hasCustomPrompt="1"/>
          </p:nvPr>
        </p:nvSpPr>
        <p:spPr bwMode="gray">
          <a:xfrm>
            <a:off x="5760132" y="565050"/>
            <a:ext cx="2879868" cy="3760887"/>
          </a:xfrm>
        </p:spPr>
        <p:txBody>
          <a:bodyPr tIns="1008000" anchor="ctr" anchorCtr="0"/>
          <a:lstStyle>
            <a:lvl1pPr algn="ctr">
              <a:defRPr/>
            </a:lvl1pPr>
          </a:lstStyle>
          <a:p>
            <a:r>
              <a:rPr lang="en-GB" noProof="0"/>
              <a:t>Select your own photo</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amp;2_Contents_Layout">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p:txBody>
          <a:bodyPr/>
          <a:lstStyle/>
          <a:p>
            <a:r>
              <a:rPr lang="en-GB" noProof="0"/>
              <a:t>TITLE</a:t>
            </a:r>
          </a:p>
        </p:txBody>
      </p:sp>
      <p:sp>
        <p:nvSpPr>
          <p:cNvPr id="3" name="Espace réservé du contenu 2"/>
          <p:cNvSpPr>
            <a:spLocks noGrp="1"/>
          </p:cNvSpPr>
          <p:nvPr>
            <p:ph idx="1" hasCustomPrompt="1"/>
          </p:nvPr>
        </p:nvSpPr>
        <p:spPr bwMode="gray">
          <a:xfrm>
            <a:off x="504000" y="2482010"/>
            <a:ext cx="4068000" cy="1875600"/>
          </a:xfrm>
        </p:spPr>
        <p:txBody>
          <a:bodyPr/>
          <a:lstStyle>
            <a:lvl2pPr>
              <a:defRPr/>
            </a:lvl2pPr>
            <a:lvl3pPr>
              <a:defRPr/>
            </a:lvl3pPr>
            <a:lvl4pPr>
              <a:defRPr baseline="0"/>
            </a:lvl4pPr>
            <a:lvl5pPr>
              <a:defRPr/>
            </a:lvl5pPr>
          </a:lstStyle>
          <a:p>
            <a:pPr lvl="0"/>
            <a:r>
              <a:rPr lang="en-GB" noProof="0"/>
              <a:t>Text level 1</a:t>
            </a:r>
          </a:p>
          <a:p>
            <a:pPr lvl="1"/>
            <a:r>
              <a:rPr lang="en-GB" noProof="0"/>
              <a:t>Text level 2</a:t>
            </a:r>
          </a:p>
          <a:p>
            <a:pPr lvl="2"/>
            <a:r>
              <a:rPr lang="en-GB" noProof="0"/>
              <a:t>Text level 3</a:t>
            </a:r>
          </a:p>
          <a:p>
            <a:pPr lvl="3"/>
            <a:r>
              <a:rPr lang="en-GB" noProof="0"/>
              <a:t>Text level 4</a:t>
            </a:r>
          </a:p>
          <a:p>
            <a:pPr lvl="4"/>
            <a:r>
              <a:rPr lang="en-GB" noProof="0"/>
              <a:t>Text level 5</a:t>
            </a:r>
          </a:p>
        </p:txBody>
      </p:sp>
      <p:sp>
        <p:nvSpPr>
          <p:cNvPr id="10" name="Espace réservé du texte 9"/>
          <p:cNvSpPr>
            <a:spLocks noGrp="1"/>
          </p:cNvSpPr>
          <p:nvPr>
            <p:ph type="body" sz="quarter" idx="13" hasCustomPrompt="1"/>
          </p:nvPr>
        </p:nvSpPr>
        <p:spPr bwMode="gray">
          <a:xfrm>
            <a:off x="504000" y="1202400"/>
            <a:ext cx="8136000" cy="945000"/>
          </a:xfrm>
        </p:spPr>
        <p:txBody>
          <a:bodyPr/>
          <a:lstStyle/>
          <a:p>
            <a:pPr lvl="0"/>
            <a:r>
              <a:rPr lang="en-GB" noProof="0"/>
              <a:t>Text level 1</a:t>
            </a:r>
          </a:p>
          <a:p>
            <a:pPr lvl="1"/>
            <a:r>
              <a:rPr lang="en-GB" noProof="0"/>
              <a:t>Text level 2</a:t>
            </a:r>
          </a:p>
          <a:p>
            <a:pPr lvl="2"/>
            <a:r>
              <a:rPr lang="en-GB" noProof="0"/>
              <a:t>Text level 3</a:t>
            </a:r>
          </a:p>
          <a:p>
            <a:pPr lvl="3"/>
            <a:r>
              <a:rPr lang="en-GB" noProof="0"/>
              <a:t>Text level 4</a:t>
            </a:r>
          </a:p>
          <a:p>
            <a:pPr lvl="4"/>
            <a:r>
              <a:rPr lang="en-GB" noProof="0"/>
              <a:t>Text level 5</a:t>
            </a:r>
          </a:p>
        </p:txBody>
      </p:sp>
      <p:sp>
        <p:nvSpPr>
          <p:cNvPr id="9" name="Espace réservé du numéro de diapositive 8"/>
          <p:cNvSpPr>
            <a:spLocks noGrp="1"/>
          </p:cNvSpPr>
          <p:nvPr>
            <p:ph type="sldNum" sz="quarter" idx="15"/>
          </p:nvPr>
        </p:nvSpPr>
        <p:spPr bwMode="gray"/>
        <p:txBody>
          <a:bodyPr/>
          <a:lstStyle/>
          <a:p>
            <a:pPr algn="l"/>
            <a:fld id="{733122C9-A0B9-462F-8757-0847AD287B63}" type="slidenum">
              <a:rPr lang="en-GB" noProof="0" smtClean="0"/>
              <a:pPr algn="l"/>
              <a:t>‹#›</a:t>
            </a:fld>
            <a:endParaRPr lang="en-GB" noProof="0"/>
          </a:p>
        </p:txBody>
      </p:sp>
      <p:sp>
        <p:nvSpPr>
          <p:cNvPr id="12" name="Espace réservé du contenu 2"/>
          <p:cNvSpPr>
            <a:spLocks noGrp="1"/>
          </p:cNvSpPr>
          <p:nvPr>
            <p:ph idx="17" hasCustomPrompt="1"/>
          </p:nvPr>
        </p:nvSpPr>
        <p:spPr bwMode="gray">
          <a:xfrm>
            <a:off x="5076000" y="2482010"/>
            <a:ext cx="3564000" cy="1875600"/>
          </a:xfrm>
        </p:spPr>
        <p:txBody>
          <a:bodyPr/>
          <a:lstStyle>
            <a:lvl2pPr>
              <a:defRPr/>
            </a:lvl2pPr>
            <a:lvl3pPr>
              <a:defRPr/>
            </a:lvl3pPr>
            <a:lvl4pPr>
              <a:defRPr baseline="0"/>
            </a:lvl4pPr>
            <a:lvl5pPr>
              <a:defRPr/>
            </a:lvl5pPr>
          </a:lstStyle>
          <a:p>
            <a:pPr lvl="0"/>
            <a:r>
              <a:rPr lang="en-GB" noProof="0"/>
              <a:t>Text level 1</a:t>
            </a:r>
          </a:p>
          <a:p>
            <a:pPr lvl="1"/>
            <a:r>
              <a:rPr lang="en-GB" noProof="0"/>
              <a:t>Text level 2</a:t>
            </a:r>
          </a:p>
          <a:p>
            <a:pPr lvl="2"/>
            <a:r>
              <a:rPr lang="en-GB" noProof="0"/>
              <a:t>Text level 3</a:t>
            </a:r>
          </a:p>
          <a:p>
            <a:pPr lvl="3"/>
            <a:r>
              <a:rPr lang="en-GB" noProof="0"/>
              <a:t>Text level 4</a:t>
            </a:r>
          </a:p>
          <a:p>
            <a:pPr lvl="4"/>
            <a:r>
              <a:rPr lang="en-GB" noProof="0"/>
              <a:t>Text level 5</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amp;3_Contents_Layout">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p:txBody>
          <a:bodyPr/>
          <a:lstStyle/>
          <a:p>
            <a:r>
              <a:rPr lang="en-GB" noProof="0"/>
              <a:t>TITLE</a:t>
            </a:r>
          </a:p>
        </p:txBody>
      </p:sp>
      <p:sp>
        <p:nvSpPr>
          <p:cNvPr id="3" name="Espace réservé du contenu 2"/>
          <p:cNvSpPr>
            <a:spLocks noGrp="1"/>
          </p:cNvSpPr>
          <p:nvPr>
            <p:ph idx="1" hasCustomPrompt="1"/>
          </p:nvPr>
        </p:nvSpPr>
        <p:spPr bwMode="gray">
          <a:xfrm>
            <a:off x="504000" y="2480400"/>
            <a:ext cx="2304000" cy="1875600"/>
          </a:xfrm>
        </p:spPr>
        <p:txBody>
          <a:bodyPr/>
          <a:lstStyle>
            <a:lvl2pPr>
              <a:defRPr/>
            </a:lvl2pPr>
            <a:lvl3pPr>
              <a:defRPr/>
            </a:lvl3pPr>
            <a:lvl4pPr>
              <a:defRPr baseline="0"/>
            </a:lvl4pPr>
            <a:lvl5pPr>
              <a:defRPr/>
            </a:lvl5pPr>
          </a:lstStyle>
          <a:p>
            <a:pPr lvl="0"/>
            <a:r>
              <a:rPr lang="en-GB" noProof="0"/>
              <a:t>Text level 1</a:t>
            </a:r>
          </a:p>
          <a:p>
            <a:pPr lvl="1"/>
            <a:r>
              <a:rPr lang="en-GB" noProof="0"/>
              <a:t>Text level 2</a:t>
            </a:r>
          </a:p>
          <a:p>
            <a:pPr lvl="2"/>
            <a:r>
              <a:rPr lang="en-GB" noProof="0"/>
              <a:t>Text level 3</a:t>
            </a:r>
          </a:p>
          <a:p>
            <a:pPr lvl="3"/>
            <a:r>
              <a:rPr lang="en-GB" noProof="0"/>
              <a:t>Text level 4</a:t>
            </a:r>
          </a:p>
          <a:p>
            <a:pPr lvl="4"/>
            <a:r>
              <a:rPr lang="en-GB" noProof="0"/>
              <a:t>Text level 5</a:t>
            </a:r>
          </a:p>
        </p:txBody>
      </p:sp>
      <p:sp>
        <p:nvSpPr>
          <p:cNvPr id="10" name="Espace réservé du texte 9"/>
          <p:cNvSpPr>
            <a:spLocks noGrp="1"/>
          </p:cNvSpPr>
          <p:nvPr>
            <p:ph type="body" sz="quarter" idx="13" hasCustomPrompt="1"/>
          </p:nvPr>
        </p:nvSpPr>
        <p:spPr bwMode="gray">
          <a:xfrm>
            <a:off x="504000" y="1202400"/>
            <a:ext cx="8136000" cy="945000"/>
          </a:xfrm>
        </p:spPr>
        <p:txBody>
          <a:bodyPr/>
          <a:lstStyle/>
          <a:p>
            <a:pPr lvl="0"/>
            <a:r>
              <a:rPr lang="en-GB" noProof="0"/>
              <a:t>Text level 1</a:t>
            </a:r>
          </a:p>
          <a:p>
            <a:pPr lvl="1"/>
            <a:r>
              <a:rPr lang="en-GB" noProof="0"/>
              <a:t>Text level 2</a:t>
            </a:r>
          </a:p>
          <a:p>
            <a:pPr lvl="2"/>
            <a:r>
              <a:rPr lang="en-GB" noProof="0"/>
              <a:t>Text level 3</a:t>
            </a:r>
          </a:p>
          <a:p>
            <a:pPr lvl="3"/>
            <a:r>
              <a:rPr lang="en-GB" noProof="0"/>
              <a:t>Text level 4</a:t>
            </a:r>
          </a:p>
          <a:p>
            <a:pPr lvl="4"/>
            <a:r>
              <a:rPr lang="en-GB" noProof="0"/>
              <a:t>Text level 5</a:t>
            </a:r>
          </a:p>
        </p:txBody>
      </p:sp>
      <p:sp>
        <p:nvSpPr>
          <p:cNvPr id="9" name="Espace réservé du numéro de diapositive 8"/>
          <p:cNvSpPr>
            <a:spLocks noGrp="1"/>
          </p:cNvSpPr>
          <p:nvPr>
            <p:ph type="sldNum" sz="quarter" idx="15"/>
          </p:nvPr>
        </p:nvSpPr>
        <p:spPr bwMode="gray"/>
        <p:txBody>
          <a:bodyPr/>
          <a:lstStyle/>
          <a:p>
            <a:pPr algn="l"/>
            <a:fld id="{733122C9-A0B9-462F-8757-0847AD287B63}" type="slidenum">
              <a:rPr lang="en-GB" noProof="0" smtClean="0"/>
              <a:pPr algn="l"/>
              <a:t>‹#›</a:t>
            </a:fld>
            <a:endParaRPr lang="en-GB" noProof="0"/>
          </a:p>
        </p:txBody>
      </p:sp>
      <p:sp>
        <p:nvSpPr>
          <p:cNvPr id="13" name="Espace réservé du contenu 2"/>
          <p:cNvSpPr>
            <a:spLocks noGrp="1"/>
          </p:cNvSpPr>
          <p:nvPr>
            <p:ph idx="17" hasCustomPrompt="1"/>
          </p:nvPr>
        </p:nvSpPr>
        <p:spPr bwMode="gray">
          <a:xfrm>
            <a:off x="3125519" y="2480400"/>
            <a:ext cx="2304000" cy="1875600"/>
          </a:xfrm>
        </p:spPr>
        <p:txBody>
          <a:bodyPr/>
          <a:lstStyle>
            <a:lvl2pPr>
              <a:defRPr/>
            </a:lvl2pPr>
            <a:lvl3pPr>
              <a:defRPr/>
            </a:lvl3pPr>
            <a:lvl4pPr>
              <a:defRPr baseline="0"/>
            </a:lvl4pPr>
            <a:lvl5pPr>
              <a:defRPr/>
            </a:lvl5pPr>
          </a:lstStyle>
          <a:p>
            <a:pPr lvl="0"/>
            <a:r>
              <a:rPr lang="en-GB" noProof="0"/>
              <a:t>Text level 1</a:t>
            </a:r>
          </a:p>
          <a:p>
            <a:pPr lvl="1"/>
            <a:r>
              <a:rPr lang="en-GB" noProof="0"/>
              <a:t>Text level 2</a:t>
            </a:r>
          </a:p>
          <a:p>
            <a:pPr lvl="2"/>
            <a:r>
              <a:rPr lang="en-GB" noProof="0"/>
              <a:t>Text level 3</a:t>
            </a:r>
          </a:p>
          <a:p>
            <a:pPr lvl="3"/>
            <a:r>
              <a:rPr lang="en-GB" noProof="0"/>
              <a:t>Text level 4</a:t>
            </a:r>
          </a:p>
          <a:p>
            <a:pPr lvl="4"/>
            <a:r>
              <a:rPr lang="en-GB" noProof="0"/>
              <a:t>Text level 5</a:t>
            </a:r>
          </a:p>
        </p:txBody>
      </p:sp>
      <p:sp>
        <p:nvSpPr>
          <p:cNvPr id="14" name="Espace réservé du contenu 2"/>
          <p:cNvSpPr>
            <a:spLocks noGrp="1"/>
          </p:cNvSpPr>
          <p:nvPr>
            <p:ph idx="18" hasCustomPrompt="1"/>
          </p:nvPr>
        </p:nvSpPr>
        <p:spPr bwMode="gray">
          <a:xfrm>
            <a:off x="5735100" y="2480400"/>
            <a:ext cx="2304000" cy="1875600"/>
          </a:xfrm>
        </p:spPr>
        <p:txBody>
          <a:bodyPr/>
          <a:lstStyle>
            <a:lvl2pPr>
              <a:defRPr/>
            </a:lvl2pPr>
            <a:lvl3pPr>
              <a:defRPr/>
            </a:lvl3pPr>
            <a:lvl4pPr>
              <a:defRPr baseline="0"/>
            </a:lvl4pPr>
            <a:lvl5pPr>
              <a:defRPr/>
            </a:lvl5pPr>
          </a:lstStyle>
          <a:p>
            <a:pPr lvl="0"/>
            <a:r>
              <a:rPr lang="en-GB" noProof="0"/>
              <a:t>Text level 1</a:t>
            </a:r>
          </a:p>
          <a:p>
            <a:pPr lvl="1"/>
            <a:r>
              <a:rPr lang="en-GB" noProof="0"/>
              <a:t>Text level 2</a:t>
            </a:r>
          </a:p>
          <a:p>
            <a:pPr lvl="2"/>
            <a:r>
              <a:rPr lang="en-GB" noProof="0"/>
              <a:t>Text level 3</a:t>
            </a:r>
          </a:p>
          <a:p>
            <a:pPr lvl="3"/>
            <a:r>
              <a:rPr lang="en-GB" noProof="0"/>
              <a:t>Text level 4</a:t>
            </a:r>
          </a:p>
          <a:p>
            <a:pPr lvl="4"/>
            <a:r>
              <a:rPr lang="en-GB" noProof="0"/>
              <a:t>Text level 5</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_Contents_Layout">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504000" y="162938"/>
            <a:ext cx="8136000" cy="777478"/>
          </a:xfrm>
        </p:spPr>
        <p:txBody>
          <a:bodyPr/>
          <a:lstStyle/>
          <a:p>
            <a:r>
              <a:rPr lang="en-GB" noProof="0"/>
              <a:t>TITLE</a:t>
            </a:r>
          </a:p>
        </p:txBody>
      </p:sp>
      <p:sp>
        <p:nvSpPr>
          <p:cNvPr id="3" name="Espace réservé du contenu 2"/>
          <p:cNvSpPr>
            <a:spLocks noGrp="1"/>
          </p:cNvSpPr>
          <p:nvPr>
            <p:ph idx="1" hasCustomPrompt="1"/>
          </p:nvPr>
        </p:nvSpPr>
        <p:spPr bwMode="gray">
          <a:xfrm>
            <a:off x="504000" y="1202400"/>
            <a:ext cx="4068000" cy="1526400"/>
          </a:xfrm>
        </p:spPr>
        <p:txBody>
          <a:bodyPr/>
          <a:lstStyle>
            <a:lvl2pPr>
              <a:defRPr/>
            </a:lvl2pPr>
            <a:lvl3pPr>
              <a:defRPr/>
            </a:lvl3pPr>
            <a:lvl4pPr>
              <a:defRPr baseline="0"/>
            </a:lvl4pPr>
            <a:lvl5pPr>
              <a:defRPr/>
            </a:lvl5pPr>
          </a:lstStyle>
          <a:p>
            <a:pPr lvl="0"/>
            <a:r>
              <a:rPr lang="en-GB" noProof="0"/>
              <a:t>Text level 1</a:t>
            </a:r>
          </a:p>
          <a:p>
            <a:pPr lvl="1"/>
            <a:r>
              <a:rPr lang="en-GB" noProof="0"/>
              <a:t>Text level 2</a:t>
            </a:r>
          </a:p>
          <a:p>
            <a:pPr lvl="2"/>
            <a:r>
              <a:rPr lang="en-GB" noProof="0"/>
              <a:t>Text level 3</a:t>
            </a:r>
          </a:p>
          <a:p>
            <a:pPr lvl="3"/>
            <a:r>
              <a:rPr lang="en-GB" noProof="0"/>
              <a:t>Text level 4</a:t>
            </a:r>
          </a:p>
          <a:p>
            <a:pPr lvl="4"/>
            <a:r>
              <a:rPr lang="en-GB" noProof="0"/>
              <a:t>Text level 5</a:t>
            </a:r>
          </a:p>
        </p:txBody>
      </p:sp>
      <p:sp>
        <p:nvSpPr>
          <p:cNvPr id="8" name="Espace réservé du numéro de diapositive 7"/>
          <p:cNvSpPr>
            <a:spLocks noGrp="1"/>
          </p:cNvSpPr>
          <p:nvPr>
            <p:ph type="sldNum" sz="quarter" idx="11"/>
          </p:nvPr>
        </p:nvSpPr>
        <p:spPr bwMode="gray"/>
        <p:txBody>
          <a:bodyPr/>
          <a:lstStyle/>
          <a:p>
            <a:pPr algn="l"/>
            <a:fld id="{733122C9-A0B9-462F-8757-0847AD287B63}" type="slidenum">
              <a:rPr lang="en-GB" noProof="0" smtClean="0"/>
              <a:pPr algn="l"/>
              <a:t>‹#›</a:t>
            </a:fld>
            <a:endParaRPr lang="en-GB" noProof="0"/>
          </a:p>
        </p:txBody>
      </p:sp>
      <p:sp>
        <p:nvSpPr>
          <p:cNvPr id="9" name="Espace réservé du contenu 2"/>
          <p:cNvSpPr>
            <a:spLocks noGrp="1"/>
          </p:cNvSpPr>
          <p:nvPr>
            <p:ph idx="13" hasCustomPrompt="1"/>
          </p:nvPr>
        </p:nvSpPr>
        <p:spPr bwMode="gray">
          <a:xfrm>
            <a:off x="4572000" y="1202400"/>
            <a:ext cx="4068000" cy="1526400"/>
          </a:xfrm>
        </p:spPr>
        <p:txBody>
          <a:bodyPr/>
          <a:lstStyle>
            <a:lvl2pPr>
              <a:defRPr/>
            </a:lvl2pPr>
            <a:lvl3pPr>
              <a:defRPr/>
            </a:lvl3pPr>
            <a:lvl4pPr>
              <a:defRPr baseline="0"/>
            </a:lvl4pPr>
            <a:lvl5pPr>
              <a:defRPr/>
            </a:lvl5pPr>
          </a:lstStyle>
          <a:p>
            <a:pPr lvl="0"/>
            <a:r>
              <a:rPr lang="en-GB" noProof="0"/>
              <a:t>Text level 1</a:t>
            </a:r>
          </a:p>
          <a:p>
            <a:pPr lvl="1"/>
            <a:r>
              <a:rPr lang="en-GB" noProof="0"/>
              <a:t>Text level 2</a:t>
            </a:r>
          </a:p>
          <a:p>
            <a:pPr lvl="2"/>
            <a:r>
              <a:rPr lang="en-GB" noProof="0"/>
              <a:t>Text level 3</a:t>
            </a:r>
          </a:p>
          <a:p>
            <a:pPr lvl="3"/>
            <a:r>
              <a:rPr lang="en-GB" noProof="0"/>
              <a:t>Text level 4</a:t>
            </a:r>
          </a:p>
          <a:p>
            <a:pPr lvl="4"/>
            <a:r>
              <a:rPr lang="en-GB" noProof="0"/>
              <a:t>Text level 5</a:t>
            </a:r>
          </a:p>
        </p:txBody>
      </p:sp>
      <p:sp>
        <p:nvSpPr>
          <p:cNvPr id="13" name="Espace réservé du contenu 2"/>
          <p:cNvSpPr>
            <a:spLocks noGrp="1"/>
          </p:cNvSpPr>
          <p:nvPr>
            <p:ph idx="14" hasCustomPrompt="1"/>
          </p:nvPr>
        </p:nvSpPr>
        <p:spPr bwMode="gray">
          <a:xfrm>
            <a:off x="504000" y="2828541"/>
            <a:ext cx="4068000" cy="1525972"/>
          </a:xfrm>
        </p:spPr>
        <p:txBody>
          <a:bodyPr/>
          <a:lstStyle>
            <a:lvl2pPr>
              <a:defRPr/>
            </a:lvl2pPr>
            <a:lvl3pPr>
              <a:defRPr/>
            </a:lvl3pPr>
            <a:lvl4pPr>
              <a:defRPr baseline="0"/>
            </a:lvl4pPr>
            <a:lvl5pPr>
              <a:defRPr/>
            </a:lvl5pPr>
          </a:lstStyle>
          <a:p>
            <a:pPr lvl="0"/>
            <a:r>
              <a:rPr lang="en-GB" noProof="0"/>
              <a:t>Text level 1</a:t>
            </a:r>
          </a:p>
          <a:p>
            <a:pPr lvl="1"/>
            <a:r>
              <a:rPr lang="en-GB" noProof="0"/>
              <a:t>Text level 2</a:t>
            </a:r>
          </a:p>
          <a:p>
            <a:pPr lvl="2"/>
            <a:r>
              <a:rPr lang="en-GB" noProof="0"/>
              <a:t>Text level 3</a:t>
            </a:r>
          </a:p>
          <a:p>
            <a:pPr lvl="3"/>
            <a:r>
              <a:rPr lang="en-GB" noProof="0"/>
              <a:t>Text level 4</a:t>
            </a:r>
          </a:p>
          <a:p>
            <a:pPr lvl="4"/>
            <a:r>
              <a:rPr lang="en-GB" noProof="0"/>
              <a:t>Text level 5</a:t>
            </a:r>
          </a:p>
        </p:txBody>
      </p:sp>
      <p:sp>
        <p:nvSpPr>
          <p:cNvPr id="14" name="Espace réservé du contenu 2"/>
          <p:cNvSpPr>
            <a:spLocks noGrp="1"/>
          </p:cNvSpPr>
          <p:nvPr>
            <p:ph idx="15" hasCustomPrompt="1"/>
          </p:nvPr>
        </p:nvSpPr>
        <p:spPr bwMode="gray">
          <a:xfrm>
            <a:off x="4572000" y="2828541"/>
            <a:ext cx="4068000" cy="1525972"/>
          </a:xfrm>
        </p:spPr>
        <p:txBody>
          <a:bodyPr/>
          <a:lstStyle>
            <a:lvl2pPr>
              <a:defRPr/>
            </a:lvl2pPr>
            <a:lvl3pPr>
              <a:defRPr/>
            </a:lvl3pPr>
            <a:lvl4pPr>
              <a:defRPr baseline="0"/>
            </a:lvl4pPr>
            <a:lvl5pPr>
              <a:defRPr/>
            </a:lvl5pPr>
          </a:lstStyle>
          <a:p>
            <a:pPr lvl="0"/>
            <a:r>
              <a:rPr lang="en-GB" noProof="0"/>
              <a:t>Text level 1</a:t>
            </a:r>
          </a:p>
          <a:p>
            <a:pPr lvl="1"/>
            <a:r>
              <a:rPr lang="en-GB" noProof="0"/>
              <a:t>Text level 2</a:t>
            </a:r>
          </a:p>
          <a:p>
            <a:pPr lvl="2"/>
            <a:r>
              <a:rPr lang="en-GB" noProof="0"/>
              <a:t>Text level 3</a:t>
            </a:r>
          </a:p>
          <a:p>
            <a:pPr lvl="3"/>
            <a:r>
              <a:rPr lang="en-GB" noProof="0"/>
              <a:t>Text level 4</a:t>
            </a:r>
          </a:p>
          <a:p>
            <a:pPr lvl="4"/>
            <a:r>
              <a:rPr lang="en-GB" noProof="0"/>
              <a:t>Text level 5</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icture_Layout">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p:txBody>
          <a:bodyPr/>
          <a:lstStyle/>
          <a:p>
            <a:r>
              <a:rPr lang="en-GB" noProof="0"/>
              <a:t>TITLE</a:t>
            </a:r>
          </a:p>
        </p:txBody>
      </p:sp>
      <p:sp>
        <p:nvSpPr>
          <p:cNvPr id="9" name="Espace réservé du numéro de diapositive 8"/>
          <p:cNvSpPr>
            <a:spLocks noGrp="1"/>
          </p:cNvSpPr>
          <p:nvPr>
            <p:ph type="sldNum" sz="quarter" idx="15"/>
          </p:nvPr>
        </p:nvSpPr>
        <p:spPr bwMode="gray"/>
        <p:txBody>
          <a:bodyPr/>
          <a:lstStyle/>
          <a:p>
            <a:pPr algn="l"/>
            <a:fld id="{733122C9-A0B9-462F-8757-0847AD287B63}" type="slidenum">
              <a:rPr lang="en-GB" noProof="0" smtClean="0"/>
              <a:pPr algn="l"/>
              <a:t>‹#›</a:t>
            </a:fld>
            <a:endParaRPr lang="en-GB" noProof="0"/>
          </a:p>
        </p:txBody>
      </p:sp>
      <p:sp>
        <p:nvSpPr>
          <p:cNvPr id="12" name="Espace réservé pour une image  8"/>
          <p:cNvSpPr>
            <a:spLocks noGrp="1"/>
          </p:cNvSpPr>
          <p:nvPr>
            <p:ph type="pic" sz="quarter" idx="17" hasCustomPrompt="1"/>
          </p:nvPr>
        </p:nvSpPr>
        <p:spPr bwMode="gray">
          <a:xfrm>
            <a:off x="504000" y="1202401"/>
            <a:ext cx="8136000" cy="3117600"/>
          </a:xfrm>
        </p:spPr>
        <p:txBody>
          <a:bodyPr tIns="1008000" anchor="ctr" anchorCtr="0"/>
          <a:lstStyle>
            <a:lvl1pPr algn="ctr">
              <a:defRPr/>
            </a:lvl1pPr>
          </a:lstStyle>
          <a:p>
            <a:r>
              <a:rPr lang="en-GB" noProof="0"/>
              <a:t>Select your own photo</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amp;4_Blocks_Layout">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p:txBody>
          <a:bodyPr/>
          <a:lstStyle/>
          <a:p>
            <a:r>
              <a:rPr lang="en-GB" noProof="0"/>
              <a:t>TITLE</a:t>
            </a:r>
          </a:p>
        </p:txBody>
      </p:sp>
      <p:sp>
        <p:nvSpPr>
          <p:cNvPr id="10" name="Espace réservé du texte 9"/>
          <p:cNvSpPr>
            <a:spLocks noGrp="1"/>
          </p:cNvSpPr>
          <p:nvPr>
            <p:ph type="body" sz="quarter" idx="13" hasCustomPrompt="1"/>
          </p:nvPr>
        </p:nvSpPr>
        <p:spPr bwMode="gray">
          <a:xfrm>
            <a:off x="504000" y="1202400"/>
            <a:ext cx="8136000" cy="702470"/>
          </a:xfrm>
        </p:spPr>
        <p:txBody>
          <a:bodyPr/>
          <a:lstStyle/>
          <a:p>
            <a:pPr lvl="0"/>
            <a:r>
              <a:rPr lang="en-GB" noProof="0"/>
              <a:t>Text level 1</a:t>
            </a:r>
          </a:p>
          <a:p>
            <a:pPr lvl="1"/>
            <a:r>
              <a:rPr lang="en-GB" noProof="0"/>
              <a:t>Text level 2</a:t>
            </a:r>
          </a:p>
          <a:p>
            <a:pPr lvl="2"/>
            <a:r>
              <a:rPr lang="en-GB" noProof="0"/>
              <a:t>Text level 3</a:t>
            </a:r>
          </a:p>
          <a:p>
            <a:pPr lvl="3"/>
            <a:r>
              <a:rPr lang="en-GB" noProof="0"/>
              <a:t>Text level 4</a:t>
            </a:r>
          </a:p>
          <a:p>
            <a:pPr lvl="4"/>
            <a:r>
              <a:rPr lang="en-GB" noProof="0"/>
              <a:t>Text level 5</a:t>
            </a:r>
          </a:p>
        </p:txBody>
      </p:sp>
      <p:sp>
        <p:nvSpPr>
          <p:cNvPr id="9" name="Espace réservé du numéro de diapositive 8"/>
          <p:cNvSpPr>
            <a:spLocks noGrp="1"/>
          </p:cNvSpPr>
          <p:nvPr>
            <p:ph type="sldNum" sz="quarter" idx="15"/>
          </p:nvPr>
        </p:nvSpPr>
        <p:spPr bwMode="gray"/>
        <p:txBody>
          <a:bodyPr/>
          <a:lstStyle/>
          <a:p>
            <a:pPr algn="l"/>
            <a:fld id="{733122C9-A0B9-462F-8757-0847AD287B63}" type="slidenum">
              <a:rPr lang="en-GB" noProof="0" smtClean="0"/>
              <a:pPr algn="l"/>
              <a:t>‹#›</a:t>
            </a:fld>
            <a:endParaRPr lang="en-GB" noProof="0"/>
          </a:p>
        </p:txBody>
      </p:sp>
      <p:sp>
        <p:nvSpPr>
          <p:cNvPr id="21" name="Espace réservé du texte 9"/>
          <p:cNvSpPr>
            <a:spLocks noGrp="1"/>
          </p:cNvSpPr>
          <p:nvPr>
            <p:ph type="body" sz="quarter" idx="19" hasCustomPrompt="1"/>
          </p:nvPr>
        </p:nvSpPr>
        <p:spPr bwMode="gray">
          <a:xfrm>
            <a:off x="504000" y="1979118"/>
            <a:ext cx="3672000" cy="243000"/>
          </a:xfrm>
          <a:solidFill>
            <a:schemeClr val="accent1"/>
          </a:solidFill>
          <a:ln w="9525">
            <a:solidFill>
              <a:schemeClr val="accent1"/>
            </a:solidFill>
          </a:ln>
        </p:spPr>
        <p:txBody>
          <a:bodyPr anchor="ctr" anchorCtr="0"/>
          <a:lstStyle>
            <a:lvl1pPr algn="ctr">
              <a:lnSpc>
                <a:spcPct val="100000"/>
              </a:lnSpc>
              <a:defRPr>
                <a:solidFill>
                  <a:schemeClr val="bg1"/>
                </a:solidFill>
              </a:defRPr>
            </a:lvl1pPr>
          </a:lstStyle>
          <a:p>
            <a:pPr lvl="0"/>
            <a:r>
              <a:rPr lang="en-GB" noProof="0"/>
              <a:t>Text level 1</a:t>
            </a:r>
          </a:p>
        </p:txBody>
      </p:sp>
      <p:sp>
        <p:nvSpPr>
          <p:cNvPr id="22" name="Espace réservé du texte 9"/>
          <p:cNvSpPr>
            <a:spLocks noGrp="1"/>
          </p:cNvSpPr>
          <p:nvPr>
            <p:ph type="body" sz="quarter" idx="20" hasCustomPrompt="1"/>
          </p:nvPr>
        </p:nvSpPr>
        <p:spPr bwMode="gray">
          <a:xfrm>
            <a:off x="504000" y="2222118"/>
            <a:ext cx="3672000" cy="1764000"/>
          </a:xfrm>
          <a:ln w="9525">
            <a:solidFill>
              <a:schemeClr val="accent1"/>
            </a:solidFill>
          </a:ln>
        </p:spPr>
        <p:txBody>
          <a:bodyPr tIns="72000"/>
          <a:lstStyle>
            <a:lvl1pPr marL="324000" indent="-180000">
              <a:lnSpc>
                <a:spcPct val="100000"/>
              </a:lnSpc>
              <a:spcBef>
                <a:spcPts val="300"/>
              </a:spcBef>
              <a:buClr>
                <a:schemeClr val="accent3"/>
              </a:buClr>
              <a:buFont typeface="Arial" pitchFamily="34" charset="0"/>
              <a:buChar char="•"/>
              <a:defRPr sz="1800">
                <a:solidFill>
                  <a:schemeClr val="tx1"/>
                </a:solidFill>
              </a:defRPr>
            </a:lvl1pPr>
            <a:lvl2pPr marL="504000">
              <a:buClr>
                <a:schemeClr val="tx1"/>
              </a:buClr>
              <a:defRPr sz="1600" b="0"/>
            </a:lvl2pPr>
            <a:lvl3pPr indent="0">
              <a:buNone/>
              <a:defRPr/>
            </a:lvl3pPr>
            <a:lvl4pPr marL="684000" indent="-180000">
              <a:buClr>
                <a:schemeClr val="tx1"/>
              </a:buClr>
              <a:buFont typeface="Arial" pitchFamily="34" charset="0"/>
              <a:buChar char="•"/>
              <a:defRPr sz="1400"/>
            </a:lvl4pPr>
          </a:lstStyle>
          <a:p>
            <a:pPr lvl="0"/>
            <a:r>
              <a:rPr lang="en-GB" noProof="0"/>
              <a:t>Text level 2</a:t>
            </a:r>
          </a:p>
          <a:p>
            <a:pPr lvl="1"/>
            <a:r>
              <a:rPr lang="en-GB" noProof="0"/>
              <a:t>Text level 3</a:t>
            </a:r>
          </a:p>
          <a:p>
            <a:pPr lvl="2"/>
            <a:r>
              <a:rPr lang="en-GB" noProof="0"/>
              <a:t>Text level 4</a:t>
            </a:r>
          </a:p>
          <a:p>
            <a:pPr lvl="3"/>
            <a:r>
              <a:rPr lang="en-GB" noProof="0"/>
              <a:t>Text level 5</a:t>
            </a:r>
          </a:p>
        </p:txBody>
      </p:sp>
      <p:sp>
        <p:nvSpPr>
          <p:cNvPr id="23" name="Espace réservé du texte 9"/>
          <p:cNvSpPr>
            <a:spLocks noGrp="1"/>
          </p:cNvSpPr>
          <p:nvPr>
            <p:ph type="body" sz="quarter" idx="21" hasCustomPrompt="1"/>
          </p:nvPr>
        </p:nvSpPr>
        <p:spPr bwMode="gray">
          <a:xfrm>
            <a:off x="4572000" y="1979118"/>
            <a:ext cx="3672000" cy="243000"/>
          </a:xfrm>
          <a:solidFill>
            <a:schemeClr val="accent2"/>
          </a:solidFill>
          <a:ln w="9525">
            <a:solidFill>
              <a:schemeClr val="accent2"/>
            </a:solidFill>
          </a:ln>
        </p:spPr>
        <p:txBody>
          <a:bodyPr anchor="ctr" anchorCtr="0"/>
          <a:lstStyle>
            <a:lvl1pPr algn="ctr">
              <a:lnSpc>
                <a:spcPct val="100000"/>
              </a:lnSpc>
              <a:defRPr>
                <a:solidFill>
                  <a:schemeClr val="bg1"/>
                </a:solidFill>
              </a:defRPr>
            </a:lvl1pPr>
          </a:lstStyle>
          <a:p>
            <a:pPr lvl="0"/>
            <a:r>
              <a:rPr lang="en-GB" noProof="0"/>
              <a:t>Text level 1</a:t>
            </a:r>
          </a:p>
        </p:txBody>
      </p:sp>
      <p:sp>
        <p:nvSpPr>
          <p:cNvPr id="24" name="Espace réservé du texte 9"/>
          <p:cNvSpPr>
            <a:spLocks noGrp="1"/>
          </p:cNvSpPr>
          <p:nvPr>
            <p:ph type="body" sz="quarter" idx="22" hasCustomPrompt="1"/>
          </p:nvPr>
        </p:nvSpPr>
        <p:spPr bwMode="gray">
          <a:xfrm>
            <a:off x="4572000" y="2222118"/>
            <a:ext cx="3672000" cy="1764000"/>
          </a:xfrm>
          <a:ln w="9525">
            <a:solidFill>
              <a:schemeClr val="accent2"/>
            </a:solidFill>
          </a:ln>
        </p:spPr>
        <p:txBody>
          <a:bodyPr tIns="72000"/>
          <a:lstStyle>
            <a:lvl1pPr marL="324000" indent="-180000">
              <a:lnSpc>
                <a:spcPct val="100000"/>
              </a:lnSpc>
              <a:spcBef>
                <a:spcPts val="300"/>
              </a:spcBef>
              <a:buClr>
                <a:schemeClr val="accent3"/>
              </a:buClr>
              <a:buFont typeface="Arial" pitchFamily="34" charset="0"/>
              <a:buChar char="•"/>
              <a:defRPr sz="1800">
                <a:solidFill>
                  <a:schemeClr val="tx1"/>
                </a:solidFill>
              </a:defRPr>
            </a:lvl1pPr>
            <a:lvl2pPr marL="504000">
              <a:buClr>
                <a:schemeClr val="tx1"/>
              </a:buClr>
              <a:defRPr sz="1600" b="0"/>
            </a:lvl2pPr>
            <a:lvl3pPr indent="0">
              <a:buNone/>
              <a:defRPr/>
            </a:lvl3pPr>
            <a:lvl4pPr marL="684000" indent="-180000">
              <a:buClr>
                <a:schemeClr val="tx1"/>
              </a:buClr>
              <a:buFont typeface="Arial" pitchFamily="34" charset="0"/>
              <a:buChar char="•"/>
              <a:defRPr sz="1400"/>
            </a:lvl4pPr>
          </a:lstStyle>
          <a:p>
            <a:pPr lvl="0"/>
            <a:r>
              <a:rPr lang="en-GB" noProof="0"/>
              <a:t>Text level 2</a:t>
            </a:r>
          </a:p>
          <a:p>
            <a:pPr lvl="1"/>
            <a:r>
              <a:rPr lang="en-GB" noProof="0"/>
              <a:t>Text level 3</a:t>
            </a:r>
          </a:p>
          <a:p>
            <a:pPr lvl="2"/>
            <a:r>
              <a:rPr lang="en-GB" noProof="0"/>
              <a:t>Text level 4</a:t>
            </a:r>
          </a:p>
          <a:p>
            <a:pPr lvl="3"/>
            <a:r>
              <a:rPr lang="en-GB" noProof="0"/>
              <a:t>Text level 5</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4_Blocks_Layout">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p:txBody>
          <a:bodyPr/>
          <a:lstStyle/>
          <a:p>
            <a:r>
              <a:rPr lang="en-GB" noProof="0"/>
              <a:t>TITLE</a:t>
            </a:r>
          </a:p>
        </p:txBody>
      </p:sp>
      <p:sp>
        <p:nvSpPr>
          <p:cNvPr id="9" name="Espace réservé du numéro de diapositive 8"/>
          <p:cNvSpPr>
            <a:spLocks noGrp="1"/>
          </p:cNvSpPr>
          <p:nvPr>
            <p:ph type="sldNum" sz="quarter" idx="15"/>
          </p:nvPr>
        </p:nvSpPr>
        <p:spPr bwMode="gray"/>
        <p:txBody>
          <a:bodyPr/>
          <a:lstStyle/>
          <a:p>
            <a:pPr algn="l"/>
            <a:fld id="{733122C9-A0B9-462F-8757-0847AD287B63}" type="slidenum">
              <a:rPr lang="en-GB" noProof="0" smtClean="0"/>
              <a:pPr algn="l"/>
              <a:t>‹#›</a:t>
            </a:fld>
            <a:endParaRPr lang="en-GB" noProof="0"/>
          </a:p>
        </p:txBody>
      </p:sp>
      <p:pic>
        <p:nvPicPr>
          <p:cNvPr id="10" name="table"/>
          <p:cNvPicPr>
            <a:picLocks noChangeAspect="1"/>
          </p:cNvPicPr>
          <p:nvPr userDrawn="1"/>
        </p:nvPicPr>
        <p:blipFill>
          <a:blip r:embed="rId2"/>
          <a:stretch>
            <a:fillRect/>
          </a:stretch>
        </p:blipFill>
        <p:spPr>
          <a:xfrm>
            <a:off x="894314" y="1240284"/>
            <a:ext cx="3348930" cy="1341120"/>
          </a:xfrm>
          <a:prstGeom prst="rect">
            <a:avLst/>
          </a:prstGeom>
        </p:spPr>
      </p:pic>
      <p:pic>
        <p:nvPicPr>
          <p:cNvPr id="12" name="table"/>
          <p:cNvPicPr>
            <a:picLocks noChangeAspect="1"/>
          </p:cNvPicPr>
          <p:nvPr userDrawn="1"/>
        </p:nvPicPr>
        <p:blipFill>
          <a:blip r:embed="rId3"/>
          <a:stretch>
            <a:fillRect/>
          </a:stretch>
        </p:blipFill>
        <p:spPr>
          <a:xfrm>
            <a:off x="4900757" y="1240284"/>
            <a:ext cx="3348930" cy="1341120"/>
          </a:xfrm>
          <a:prstGeom prst="rect">
            <a:avLst/>
          </a:prstGeom>
        </p:spPr>
      </p:pic>
      <p:pic>
        <p:nvPicPr>
          <p:cNvPr id="13" name="table"/>
          <p:cNvPicPr>
            <a:picLocks noChangeAspect="1"/>
          </p:cNvPicPr>
          <p:nvPr userDrawn="1"/>
        </p:nvPicPr>
        <p:blipFill>
          <a:blip r:embed="rId4"/>
          <a:stretch>
            <a:fillRect/>
          </a:stretch>
        </p:blipFill>
        <p:spPr>
          <a:xfrm>
            <a:off x="894314" y="2859782"/>
            <a:ext cx="3348930" cy="1341120"/>
          </a:xfrm>
          <a:prstGeom prst="rect">
            <a:avLst/>
          </a:prstGeom>
        </p:spPr>
      </p:pic>
      <p:pic>
        <p:nvPicPr>
          <p:cNvPr id="14" name="table"/>
          <p:cNvPicPr>
            <a:picLocks noChangeAspect="1"/>
          </p:cNvPicPr>
          <p:nvPr userDrawn="1"/>
        </p:nvPicPr>
        <p:blipFill>
          <a:blip r:embed="rId5"/>
          <a:stretch>
            <a:fillRect/>
          </a:stretch>
        </p:blipFill>
        <p:spPr>
          <a:xfrm>
            <a:off x="4900757" y="2859782"/>
            <a:ext cx="3348930" cy="1341120"/>
          </a:xfrm>
          <a:prstGeom prst="rect">
            <a:avLst/>
          </a:prstGeom>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_Blocks_Layout">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p:txBody>
          <a:bodyPr/>
          <a:lstStyle/>
          <a:p>
            <a:r>
              <a:rPr lang="en-GB" noProof="0"/>
              <a:t>TITLE</a:t>
            </a:r>
          </a:p>
        </p:txBody>
      </p:sp>
      <p:sp>
        <p:nvSpPr>
          <p:cNvPr id="9" name="Espace réservé du numéro de diapositive 8"/>
          <p:cNvSpPr>
            <a:spLocks noGrp="1"/>
          </p:cNvSpPr>
          <p:nvPr>
            <p:ph type="sldNum" sz="quarter" idx="15"/>
          </p:nvPr>
        </p:nvSpPr>
        <p:spPr bwMode="gray"/>
        <p:txBody>
          <a:bodyPr/>
          <a:lstStyle/>
          <a:p>
            <a:pPr algn="l"/>
            <a:fld id="{733122C9-A0B9-462F-8757-0847AD287B63}" type="slidenum">
              <a:rPr lang="en-GB" noProof="0" smtClean="0"/>
              <a:pPr algn="l"/>
              <a:t>‹#›</a:t>
            </a:fld>
            <a:endParaRPr lang="en-GB" noProof="0"/>
          </a:p>
        </p:txBody>
      </p:sp>
      <p:sp>
        <p:nvSpPr>
          <p:cNvPr id="21" name="Espace réservé du texte 9"/>
          <p:cNvSpPr>
            <a:spLocks noGrp="1"/>
          </p:cNvSpPr>
          <p:nvPr>
            <p:ph type="body" sz="quarter" idx="19" hasCustomPrompt="1"/>
          </p:nvPr>
        </p:nvSpPr>
        <p:spPr bwMode="gray">
          <a:xfrm>
            <a:off x="504000" y="1238400"/>
            <a:ext cx="3672000" cy="251786"/>
          </a:xfrm>
          <a:solidFill>
            <a:schemeClr val="accent2"/>
          </a:solidFill>
          <a:ln w="9525">
            <a:solidFill>
              <a:schemeClr val="bg2"/>
            </a:solidFill>
          </a:ln>
        </p:spPr>
        <p:txBody>
          <a:bodyPr anchor="ctr" anchorCtr="0"/>
          <a:lstStyle>
            <a:lvl1pPr algn="ctr">
              <a:lnSpc>
                <a:spcPct val="100000"/>
              </a:lnSpc>
              <a:defRPr>
                <a:solidFill>
                  <a:schemeClr val="bg1"/>
                </a:solidFill>
              </a:defRPr>
            </a:lvl1pPr>
          </a:lstStyle>
          <a:p>
            <a:pPr lvl="0"/>
            <a:r>
              <a:rPr lang="en-GB" noProof="0"/>
              <a:t>Text level 1</a:t>
            </a:r>
          </a:p>
        </p:txBody>
      </p:sp>
      <p:sp>
        <p:nvSpPr>
          <p:cNvPr id="22" name="Espace réservé du texte 9"/>
          <p:cNvSpPr>
            <a:spLocks noGrp="1"/>
          </p:cNvSpPr>
          <p:nvPr>
            <p:ph type="body" sz="quarter" idx="20" hasCustomPrompt="1"/>
          </p:nvPr>
        </p:nvSpPr>
        <p:spPr bwMode="gray">
          <a:xfrm>
            <a:off x="504000" y="1489074"/>
            <a:ext cx="3672000" cy="2671200"/>
          </a:xfrm>
          <a:ln w="9525">
            <a:solidFill>
              <a:schemeClr val="bg2"/>
            </a:solidFill>
          </a:ln>
        </p:spPr>
        <p:txBody>
          <a:bodyPr tIns="72000"/>
          <a:lstStyle>
            <a:lvl1pPr marL="324000" indent="-180000">
              <a:lnSpc>
                <a:spcPct val="100000"/>
              </a:lnSpc>
              <a:spcBef>
                <a:spcPts val="300"/>
              </a:spcBef>
              <a:buClr>
                <a:schemeClr val="accent3"/>
              </a:buClr>
              <a:buFont typeface="Arial" pitchFamily="34" charset="0"/>
              <a:buChar char="•"/>
              <a:defRPr sz="1800">
                <a:solidFill>
                  <a:schemeClr val="tx1"/>
                </a:solidFill>
              </a:defRPr>
            </a:lvl1pPr>
            <a:lvl2pPr marL="504000">
              <a:buClr>
                <a:schemeClr val="tx1"/>
              </a:buClr>
              <a:defRPr sz="1600" b="0"/>
            </a:lvl2pPr>
            <a:lvl3pPr indent="0">
              <a:buNone/>
              <a:defRPr/>
            </a:lvl3pPr>
            <a:lvl4pPr marL="684000" indent="-180000">
              <a:buClr>
                <a:schemeClr val="tx1"/>
              </a:buClr>
              <a:buFont typeface="Arial" pitchFamily="34" charset="0"/>
              <a:buChar char="•"/>
              <a:defRPr sz="1400"/>
            </a:lvl4pPr>
          </a:lstStyle>
          <a:p>
            <a:pPr lvl="0"/>
            <a:r>
              <a:rPr lang="en-GB" noProof="0"/>
              <a:t>Text level 2</a:t>
            </a:r>
          </a:p>
          <a:p>
            <a:pPr lvl="1"/>
            <a:r>
              <a:rPr lang="en-GB" noProof="0"/>
              <a:t>Text level 3</a:t>
            </a:r>
          </a:p>
          <a:p>
            <a:pPr lvl="2"/>
            <a:r>
              <a:rPr lang="en-GB" noProof="0"/>
              <a:t>Text level 4</a:t>
            </a:r>
          </a:p>
          <a:p>
            <a:pPr lvl="3"/>
            <a:r>
              <a:rPr lang="en-GB" noProof="0"/>
              <a:t>Text level 5</a:t>
            </a:r>
          </a:p>
        </p:txBody>
      </p:sp>
      <p:sp>
        <p:nvSpPr>
          <p:cNvPr id="23" name="Espace réservé du texte 9"/>
          <p:cNvSpPr>
            <a:spLocks noGrp="1"/>
          </p:cNvSpPr>
          <p:nvPr>
            <p:ph type="body" sz="quarter" idx="21" hasCustomPrompt="1"/>
          </p:nvPr>
        </p:nvSpPr>
        <p:spPr bwMode="gray">
          <a:xfrm>
            <a:off x="4572596" y="1238400"/>
            <a:ext cx="3672000" cy="251786"/>
          </a:xfrm>
          <a:solidFill>
            <a:schemeClr val="accent2"/>
          </a:solidFill>
          <a:ln w="9525">
            <a:solidFill>
              <a:schemeClr val="bg2"/>
            </a:solidFill>
          </a:ln>
        </p:spPr>
        <p:txBody>
          <a:bodyPr anchor="ctr" anchorCtr="0"/>
          <a:lstStyle>
            <a:lvl1pPr algn="ctr">
              <a:lnSpc>
                <a:spcPct val="100000"/>
              </a:lnSpc>
              <a:defRPr>
                <a:solidFill>
                  <a:schemeClr val="bg1"/>
                </a:solidFill>
              </a:defRPr>
            </a:lvl1pPr>
          </a:lstStyle>
          <a:p>
            <a:pPr lvl="0"/>
            <a:r>
              <a:rPr lang="en-GB" noProof="0"/>
              <a:t>Text level 1</a:t>
            </a:r>
          </a:p>
        </p:txBody>
      </p:sp>
      <p:sp>
        <p:nvSpPr>
          <p:cNvPr id="24" name="Espace réservé du texte 9"/>
          <p:cNvSpPr>
            <a:spLocks noGrp="1"/>
          </p:cNvSpPr>
          <p:nvPr>
            <p:ph type="body" sz="quarter" idx="22" hasCustomPrompt="1"/>
          </p:nvPr>
        </p:nvSpPr>
        <p:spPr bwMode="gray">
          <a:xfrm>
            <a:off x="4572596" y="1489074"/>
            <a:ext cx="3672000" cy="2671200"/>
          </a:xfrm>
          <a:ln w="9525">
            <a:solidFill>
              <a:schemeClr val="bg2"/>
            </a:solidFill>
          </a:ln>
        </p:spPr>
        <p:txBody>
          <a:bodyPr tIns="72000"/>
          <a:lstStyle>
            <a:lvl1pPr marL="324000" indent="-180000">
              <a:lnSpc>
                <a:spcPct val="100000"/>
              </a:lnSpc>
              <a:spcBef>
                <a:spcPts val="300"/>
              </a:spcBef>
              <a:buClr>
                <a:schemeClr val="accent3"/>
              </a:buClr>
              <a:buFont typeface="Arial" pitchFamily="34" charset="0"/>
              <a:buChar char="•"/>
              <a:defRPr sz="1800">
                <a:solidFill>
                  <a:schemeClr val="tx1"/>
                </a:solidFill>
              </a:defRPr>
            </a:lvl1pPr>
            <a:lvl2pPr marL="504000">
              <a:buClr>
                <a:schemeClr val="tx1"/>
              </a:buClr>
              <a:defRPr sz="1600" b="0"/>
            </a:lvl2pPr>
            <a:lvl3pPr indent="0">
              <a:buNone/>
              <a:defRPr/>
            </a:lvl3pPr>
            <a:lvl4pPr marL="684000" indent="-180000">
              <a:buClr>
                <a:schemeClr val="tx1"/>
              </a:buClr>
              <a:buFont typeface="Arial" pitchFamily="34" charset="0"/>
              <a:buChar char="•"/>
              <a:defRPr sz="1400"/>
            </a:lvl4pPr>
          </a:lstStyle>
          <a:p>
            <a:pPr lvl="0"/>
            <a:r>
              <a:rPr lang="en-GB" noProof="0"/>
              <a:t>Text level 2</a:t>
            </a:r>
          </a:p>
          <a:p>
            <a:pPr lvl="1"/>
            <a:r>
              <a:rPr lang="en-GB" noProof="0"/>
              <a:t>Text level 3</a:t>
            </a:r>
          </a:p>
          <a:p>
            <a:pPr lvl="2"/>
            <a:r>
              <a:rPr lang="en-GB" noProof="0"/>
              <a:t>Text level 4</a:t>
            </a:r>
          </a:p>
          <a:p>
            <a:pPr lvl="3"/>
            <a:r>
              <a:rPr lang="en-GB" noProof="0"/>
              <a:t>Text level 5</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hank_you_2">
    <p:spTree>
      <p:nvGrpSpPr>
        <p:cNvPr id="1" name=""/>
        <p:cNvGrpSpPr/>
        <p:nvPr/>
      </p:nvGrpSpPr>
      <p:grpSpPr>
        <a:xfrm>
          <a:off x="0" y="0"/>
          <a:ext cx="0" cy="0"/>
          <a:chOff x="0" y="0"/>
          <a:chExt cx="0" cy="0"/>
        </a:xfrm>
      </p:grpSpPr>
      <p:pic>
        <p:nvPicPr>
          <p:cNvPr id="18" name="Image 17" descr="Image_03.jpg"/>
          <p:cNvPicPr>
            <a:picLocks noChangeAspect="1"/>
          </p:cNvPicPr>
          <p:nvPr userDrawn="1"/>
        </p:nvPicPr>
        <p:blipFill>
          <a:blip r:embed="rId2" cstate="print"/>
          <a:stretch>
            <a:fillRect/>
          </a:stretch>
        </p:blipFill>
        <p:spPr bwMode="gray">
          <a:xfrm>
            <a:off x="4965053" y="-12638"/>
            <a:ext cx="4193384" cy="4284051"/>
          </a:xfrm>
          <a:prstGeom prst="rect">
            <a:avLst/>
          </a:prstGeom>
        </p:spPr>
      </p:pic>
      <p:sp>
        <p:nvSpPr>
          <p:cNvPr id="13" name="Forme libre 12"/>
          <p:cNvSpPr/>
          <p:nvPr userDrawn="1"/>
        </p:nvSpPr>
        <p:spPr>
          <a:xfrm>
            <a:off x="2" y="0"/>
            <a:ext cx="7046001" cy="3870000"/>
          </a:xfrm>
          <a:custGeom>
            <a:avLst/>
            <a:gdLst>
              <a:gd name="connsiteX0" fmla="*/ 0 w 7046001"/>
              <a:gd name="connsiteY0" fmla="*/ 0 h 3870000"/>
              <a:gd name="connsiteX1" fmla="*/ 7046001 w 7046001"/>
              <a:gd name="connsiteY1" fmla="*/ 0 h 3870000"/>
              <a:gd name="connsiteX2" fmla="*/ 5146256 w 7046001"/>
              <a:gd name="connsiteY2" fmla="*/ 3580448 h 3870000"/>
              <a:gd name="connsiteX3" fmla="*/ 5116340 w 7046001"/>
              <a:gd name="connsiteY3" fmla="*/ 3870000 h 3870000"/>
              <a:gd name="connsiteX4" fmla="*/ 0 w 7046001"/>
              <a:gd name="connsiteY4" fmla="*/ 3870000 h 387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46001" h="3870000">
                <a:moveTo>
                  <a:pt x="0" y="0"/>
                </a:moveTo>
                <a:lnTo>
                  <a:pt x="7046001" y="0"/>
                </a:lnTo>
                <a:cubicBezTo>
                  <a:pt x="7040718" y="945283"/>
                  <a:pt x="5396983" y="2115735"/>
                  <a:pt x="5146256" y="3580448"/>
                </a:cubicBezTo>
                <a:lnTo>
                  <a:pt x="5116340" y="3870000"/>
                </a:lnTo>
                <a:lnTo>
                  <a:pt x="0" y="3870000"/>
                </a:lnTo>
                <a:close/>
              </a:path>
            </a:pathLst>
          </a:custGeom>
          <a:blipFill>
            <a:blip r:embed="rId3"/>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2" name="Rectangle 21"/>
          <p:cNvSpPr/>
          <p:nvPr userDrawn="1"/>
        </p:nvSpPr>
        <p:spPr bwMode="gray">
          <a:xfrm>
            <a:off x="3635376" y="3948903"/>
            <a:ext cx="5508625" cy="11945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p>
        </p:txBody>
      </p:sp>
      <p:sp>
        <p:nvSpPr>
          <p:cNvPr id="9" name="Espace réservé du texte 8"/>
          <p:cNvSpPr>
            <a:spLocks noGrp="1"/>
          </p:cNvSpPr>
          <p:nvPr>
            <p:ph type="body" sz="quarter" idx="13" hasCustomPrompt="1"/>
          </p:nvPr>
        </p:nvSpPr>
        <p:spPr bwMode="gray">
          <a:xfrm>
            <a:off x="504000" y="730800"/>
            <a:ext cx="4788000" cy="1674000"/>
          </a:xfrm>
        </p:spPr>
        <p:txBody>
          <a:bodyPr anchor="b" anchorCtr="0"/>
          <a:lstStyle>
            <a:lvl1pPr marL="0" indent="0" algn="l">
              <a:lnSpc>
                <a:spcPct val="90000"/>
              </a:lnSpc>
              <a:buNone/>
              <a:defRPr sz="2800" b="1" cap="none" baseline="0">
                <a:solidFill>
                  <a:schemeClr val="bg1"/>
                </a:solidFill>
              </a:defRPr>
            </a:lvl1pPr>
            <a:lvl2pPr marL="0" algn="ctr">
              <a:lnSpc>
                <a:spcPct val="100000"/>
              </a:lnSpc>
              <a:spcBef>
                <a:spcPts val="6900"/>
              </a:spcBef>
              <a:defRPr sz="2000" b="1">
                <a:solidFill>
                  <a:schemeClr val="bg1"/>
                </a:solidFill>
              </a:defRPr>
            </a:lvl2pPr>
          </a:lstStyle>
          <a:p>
            <a:pPr lvl="0"/>
            <a:r>
              <a:rPr lang="en-GB" noProof="0"/>
              <a:t>THANK YOU</a:t>
            </a:r>
          </a:p>
        </p:txBody>
      </p:sp>
      <p:sp>
        <p:nvSpPr>
          <p:cNvPr id="11" name="Espace réservé du numéro de diapositive 10"/>
          <p:cNvSpPr>
            <a:spLocks noGrp="1"/>
          </p:cNvSpPr>
          <p:nvPr>
            <p:ph type="sldNum" sz="quarter" idx="16"/>
          </p:nvPr>
        </p:nvSpPr>
        <p:spPr bwMode="gray"/>
        <p:txBody>
          <a:bodyPr/>
          <a:lstStyle>
            <a:lvl1pPr>
              <a:defRPr sz="100">
                <a:solidFill>
                  <a:schemeClr val="bg1">
                    <a:alpha val="0"/>
                  </a:schemeClr>
                </a:solidFill>
              </a:defRPr>
            </a:lvl1pPr>
          </a:lstStyle>
          <a:p>
            <a:pPr algn="l"/>
            <a:r>
              <a:rPr lang="en-GB" noProof="0"/>
              <a:t>Page: </a:t>
            </a:r>
            <a:fld id="{733122C9-A0B9-462F-8757-0847AD287B63}" type="slidenum">
              <a:rPr lang="en-GB" noProof="0" smtClean="0"/>
              <a:pPr algn="l"/>
              <a:t>‹#›</a:t>
            </a:fld>
            <a:endParaRPr lang="en-GB" noProof="0"/>
          </a:p>
        </p:txBody>
      </p:sp>
      <p:sp>
        <p:nvSpPr>
          <p:cNvPr id="15" name="Espace réservé du texte 14"/>
          <p:cNvSpPr>
            <a:spLocks noGrp="1"/>
          </p:cNvSpPr>
          <p:nvPr>
            <p:ph type="body" sz="quarter" idx="19" hasCustomPrompt="1"/>
          </p:nvPr>
        </p:nvSpPr>
        <p:spPr bwMode="gray">
          <a:xfrm>
            <a:off x="4194000" y="4424400"/>
            <a:ext cx="4413600" cy="243000"/>
          </a:xfrm>
        </p:spPr>
        <p:txBody>
          <a:bodyPr anchor="b" anchorCtr="0"/>
          <a:lstStyle>
            <a:lvl1pPr algn="r">
              <a:lnSpc>
                <a:spcPct val="100000"/>
              </a:lnSpc>
              <a:defRPr sz="900" b="1">
                <a:solidFill>
                  <a:schemeClr val="accent2"/>
                </a:solidFill>
              </a:defRPr>
            </a:lvl1pPr>
          </a:lstStyle>
          <a:p>
            <a:r>
              <a:rPr lang="fr-FR" err="1"/>
              <a:t>Reach</a:t>
            </a:r>
            <a:r>
              <a:rPr lang="fr-FR"/>
              <a:t> </a:t>
            </a:r>
            <a:r>
              <a:rPr lang="fr-FR" err="1"/>
              <a:t>every</a:t>
            </a:r>
            <a:r>
              <a:rPr lang="fr-FR"/>
              <a:t> </a:t>
            </a:r>
            <a:r>
              <a:rPr lang="fr-FR" err="1"/>
              <a:t>child</a:t>
            </a:r>
            <a:endParaRPr lang="fr-FR"/>
          </a:p>
        </p:txBody>
      </p:sp>
      <p:sp>
        <p:nvSpPr>
          <p:cNvPr id="16" name="Rectangle 15"/>
          <p:cNvSpPr/>
          <p:nvPr userDrawn="1"/>
        </p:nvSpPr>
        <p:spPr bwMode="gray">
          <a:xfrm>
            <a:off x="4194000" y="4712400"/>
            <a:ext cx="4413600" cy="2154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r"/>
            <a:r>
              <a:rPr lang="en-GB" sz="900" noProof="0">
                <a:solidFill>
                  <a:schemeClr val="accent3"/>
                </a:solidFill>
              </a:rPr>
              <a:t>www.gavi.org</a:t>
            </a:r>
          </a:p>
        </p:txBody>
      </p:sp>
      <p:sp>
        <p:nvSpPr>
          <p:cNvPr id="19" name="Rectangle 18"/>
          <p:cNvSpPr/>
          <p:nvPr userDrawn="1"/>
        </p:nvSpPr>
        <p:spPr bwMode="gray">
          <a:xfrm>
            <a:off x="504000" y="2545200"/>
            <a:ext cx="1753200" cy="18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p>
        </p:txBody>
      </p:sp>
      <p:sp>
        <p:nvSpPr>
          <p:cNvPr id="17" name="Espace réservé du texte 16"/>
          <p:cNvSpPr>
            <a:spLocks noGrp="1"/>
          </p:cNvSpPr>
          <p:nvPr>
            <p:ph type="body" sz="quarter" idx="20" hasCustomPrompt="1"/>
          </p:nvPr>
        </p:nvSpPr>
        <p:spPr bwMode="gray">
          <a:xfrm>
            <a:off x="0" y="3868341"/>
            <a:ext cx="9144000" cy="215503"/>
          </a:xfrm>
          <a:solidFill>
            <a:schemeClr val="bg1"/>
          </a:solidFill>
        </p:spPr>
        <p:txBody>
          <a:bodyPr/>
          <a:lstStyle>
            <a:lvl1pPr>
              <a:defRPr sz="100" b="0">
                <a:solidFill>
                  <a:schemeClr val="bg1">
                    <a:alpha val="0"/>
                  </a:schemeClr>
                </a:solidFill>
              </a:defRPr>
            </a:lvl1pPr>
          </a:lstStyle>
          <a:p>
            <a:pPr lvl="0"/>
            <a:r>
              <a:rPr lang="en-GB" noProof="0"/>
              <a:t> </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hank_you_picture_2">
    <p:spTree>
      <p:nvGrpSpPr>
        <p:cNvPr id="1" name=""/>
        <p:cNvGrpSpPr/>
        <p:nvPr/>
      </p:nvGrpSpPr>
      <p:grpSpPr>
        <a:xfrm>
          <a:off x="0" y="0"/>
          <a:ext cx="0" cy="0"/>
          <a:chOff x="0" y="0"/>
          <a:chExt cx="0" cy="0"/>
        </a:xfrm>
      </p:grpSpPr>
      <p:pic>
        <p:nvPicPr>
          <p:cNvPr id="13" name="Imag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3870960"/>
          </a:xfrm>
          <a:prstGeom prst="rect">
            <a:avLst/>
          </a:prstGeom>
        </p:spPr>
      </p:pic>
      <p:sp>
        <p:nvSpPr>
          <p:cNvPr id="20" name="Espace réservé pour une image  25"/>
          <p:cNvSpPr>
            <a:spLocks noGrp="1"/>
          </p:cNvSpPr>
          <p:nvPr>
            <p:ph type="pic" sz="quarter" idx="10" hasCustomPrompt="1"/>
          </p:nvPr>
        </p:nvSpPr>
        <p:spPr>
          <a:xfrm>
            <a:off x="5116434" y="0"/>
            <a:ext cx="4027567" cy="3869100"/>
          </a:xfrm>
          <a:custGeom>
            <a:avLst/>
            <a:gdLst>
              <a:gd name="connsiteX0" fmla="*/ 1929568 w 4027567"/>
              <a:gd name="connsiteY0" fmla="*/ 0 h 3869100"/>
              <a:gd name="connsiteX1" fmla="*/ 4027567 w 4027567"/>
              <a:gd name="connsiteY1" fmla="*/ 0 h 3869100"/>
              <a:gd name="connsiteX2" fmla="*/ 4027567 w 4027567"/>
              <a:gd name="connsiteY2" fmla="*/ 3869100 h 3869100"/>
              <a:gd name="connsiteX3" fmla="*/ 0 w 4027567"/>
              <a:gd name="connsiteY3" fmla="*/ 3869100 h 3869100"/>
              <a:gd name="connsiteX4" fmla="*/ 29823 w 4027567"/>
              <a:gd name="connsiteY4" fmla="*/ 3580448 h 3869100"/>
              <a:gd name="connsiteX5" fmla="*/ 1929568 w 4027567"/>
              <a:gd name="connsiteY5" fmla="*/ 0 h 3869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27567" h="3869100">
                <a:moveTo>
                  <a:pt x="1929568" y="0"/>
                </a:moveTo>
                <a:lnTo>
                  <a:pt x="4027567" y="0"/>
                </a:lnTo>
                <a:lnTo>
                  <a:pt x="4027567" y="3869100"/>
                </a:lnTo>
                <a:lnTo>
                  <a:pt x="0" y="3869100"/>
                </a:lnTo>
                <a:lnTo>
                  <a:pt x="29823" y="3580448"/>
                </a:lnTo>
                <a:cubicBezTo>
                  <a:pt x="280550" y="2115735"/>
                  <a:pt x="1924285" y="945283"/>
                  <a:pt x="1929568" y="0"/>
                </a:cubicBezTo>
                <a:close/>
              </a:path>
            </a:pathLst>
          </a:custGeom>
          <a:solidFill>
            <a:schemeClr val="bg2"/>
          </a:solidFill>
        </p:spPr>
        <p:txBody>
          <a:bodyPr wrap="square" tIns="720000" anchor="ctr" anchorCtr="0">
            <a:noAutofit/>
          </a:bodyPr>
          <a:lstStyle>
            <a:lvl1pPr marL="0" marR="0" indent="0" algn="ctr" defTabSz="914400" rtl="0" eaLnBrk="1" fontAlgn="auto" latinLnBrk="0" hangingPunct="1">
              <a:lnSpc>
                <a:spcPct val="110000"/>
              </a:lnSpc>
              <a:spcBef>
                <a:spcPts val="0"/>
              </a:spcBef>
              <a:spcAft>
                <a:spcPts val="0"/>
              </a:spcAft>
              <a:buClrTx/>
              <a:buSzTx/>
              <a:buFont typeface="Arial" pitchFamily="34" charset="0"/>
              <a:buNone/>
              <a:tabLst/>
              <a:defRPr sz="1500">
                <a:solidFill>
                  <a:schemeClr val="bg1"/>
                </a:solidFill>
              </a:defRPr>
            </a:lvl1pPr>
          </a:lstStyle>
          <a:p>
            <a:r>
              <a:rPr lang="en-GB" noProof="0"/>
              <a:t>Select your own photo</a:t>
            </a:r>
          </a:p>
        </p:txBody>
      </p:sp>
      <p:sp>
        <p:nvSpPr>
          <p:cNvPr id="22" name="Rectangle 21"/>
          <p:cNvSpPr/>
          <p:nvPr userDrawn="1"/>
        </p:nvSpPr>
        <p:spPr bwMode="gray">
          <a:xfrm>
            <a:off x="3635376" y="3948903"/>
            <a:ext cx="5508625" cy="11945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p>
        </p:txBody>
      </p:sp>
      <p:sp>
        <p:nvSpPr>
          <p:cNvPr id="9" name="Espace réservé du texte 8"/>
          <p:cNvSpPr>
            <a:spLocks noGrp="1"/>
          </p:cNvSpPr>
          <p:nvPr>
            <p:ph type="body" sz="quarter" idx="13" hasCustomPrompt="1"/>
          </p:nvPr>
        </p:nvSpPr>
        <p:spPr bwMode="gray">
          <a:xfrm>
            <a:off x="504000" y="730800"/>
            <a:ext cx="4788000" cy="1674000"/>
          </a:xfrm>
        </p:spPr>
        <p:txBody>
          <a:bodyPr anchor="b" anchorCtr="0"/>
          <a:lstStyle>
            <a:lvl1pPr marL="0" indent="0" algn="l">
              <a:lnSpc>
                <a:spcPct val="90000"/>
              </a:lnSpc>
              <a:buNone/>
              <a:defRPr sz="2800" b="1" cap="none" baseline="0">
                <a:solidFill>
                  <a:schemeClr val="bg1"/>
                </a:solidFill>
              </a:defRPr>
            </a:lvl1pPr>
            <a:lvl2pPr marL="0" algn="ctr">
              <a:lnSpc>
                <a:spcPct val="100000"/>
              </a:lnSpc>
              <a:spcBef>
                <a:spcPts val="6900"/>
              </a:spcBef>
              <a:defRPr sz="2000" b="1">
                <a:solidFill>
                  <a:schemeClr val="bg1"/>
                </a:solidFill>
              </a:defRPr>
            </a:lvl2pPr>
          </a:lstStyle>
          <a:p>
            <a:pPr lvl="0"/>
            <a:r>
              <a:rPr lang="en-GB" noProof="0"/>
              <a:t>THANK YOU</a:t>
            </a:r>
          </a:p>
        </p:txBody>
      </p:sp>
      <p:sp>
        <p:nvSpPr>
          <p:cNvPr id="11" name="Espace réservé du numéro de diapositive 10"/>
          <p:cNvSpPr>
            <a:spLocks noGrp="1"/>
          </p:cNvSpPr>
          <p:nvPr>
            <p:ph type="sldNum" sz="quarter" idx="16"/>
          </p:nvPr>
        </p:nvSpPr>
        <p:spPr bwMode="gray"/>
        <p:txBody>
          <a:bodyPr/>
          <a:lstStyle>
            <a:lvl1pPr>
              <a:defRPr sz="100">
                <a:solidFill>
                  <a:schemeClr val="bg1">
                    <a:alpha val="0"/>
                  </a:schemeClr>
                </a:solidFill>
              </a:defRPr>
            </a:lvl1pPr>
          </a:lstStyle>
          <a:p>
            <a:pPr algn="l"/>
            <a:r>
              <a:rPr lang="en-GB" noProof="0"/>
              <a:t>Page: </a:t>
            </a:r>
            <a:fld id="{733122C9-A0B9-462F-8757-0847AD287B63}" type="slidenum">
              <a:rPr lang="en-GB" noProof="0" smtClean="0"/>
              <a:pPr algn="l"/>
              <a:t>‹#›</a:t>
            </a:fld>
            <a:endParaRPr lang="en-GB" noProof="0"/>
          </a:p>
        </p:txBody>
      </p:sp>
      <p:sp>
        <p:nvSpPr>
          <p:cNvPr id="15" name="Espace réservé du texte 14"/>
          <p:cNvSpPr>
            <a:spLocks noGrp="1"/>
          </p:cNvSpPr>
          <p:nvPr>
            <p:ph type="body" sz="quarter" idx="19" hasCustomPrompt="1"/>
          </p:nvPr>
        </p:nvSpPr>
        <p:spPr bwMode="gray">
          <a:xfrm>
            <a:off x="4194000" y="4424400"/>
            <a:ext cx="4413600" cy="243000"/>
          </a:xfrm>
        </p:spPr>
        <p:txBody>
          <a:bodyPr anchor="b" anchorCtr="0"/>
          <a:lstStyle>
            <a:lvl1pPr algn="r">
              <a:lnSpc>
                <a:spcPct val="100000"/>
              </a:lnSpc>
              <a:defRPr sz="900" b="1">
                <a:solidFill>
                  <a:schemeClr val="accent2"/>
                </a:solidFill>
              </a:defRPr>
            </a:lvl1pPr>
          </a:lstStyle>
          <a:p>
            <a:r>
              <a:rPr lang="fr-FR" err="1"/>
              <a:t>Reach</a:t>
            </a:r>
            <a:r>
              <a:rPr lang="fr-FR"/>
              <a:t> </a:t>
            </a:r>
            <a:r>
              <a:rPr lang="fr-FR" err="1"/>
              <a:t>every</a:t>
            </a:r>
            <a:r>
              <a:rPr lang="fr-FR"/>
              <a:t> </a:t>
            </a:r>
            <a:r>
              <a:rPr lang="fr-FR" err="1"/>
              <a:t>child</a:t>
            </a:r>
            <a:endParaRPr lang="fr-FR"/>
          </a:p>
        </p:txBody>
      </p:sp>
      <p:sp>
        <p:nvSpPr>
          <p:cNvPr id="16" name="Rectangle 15"/>
          <p:cNvSpPr/>
          <p:nvPr userDrawn="1"/>
        </p:nvSpPr>
        <p:spPr bwMode="gray">
          <a:xfrm>
            <a:off x="4194000" y="4712400"/>
            <a:ext cx="4413600" cy="2154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r"/>
            <a:r>
              <a:rPr lang="en-GB" sz="900" noProof="0">
                <a:solidFill>
                  <a:schemeClr val="accent3"/>
                </a:solidFill>
              </a:rPr>
              <a:t>www.gavi.org</a:t>
            </a:r>
          </a:p>
        </p:txBody>
      </p:sp>
      <p:sp>
        <p:nvSpPr>
          <p:cNvPr id="19" name="Rectangle 18"/>
          <p:cNvSpPr/>
          <p:nvPr userDrawn="1"/>
        </p:nvSpPr>
        <p:spPr bwMode="gray">
          <a:xfrm>
            <a:off x="504000" y="2543921"/>
            <a:ext cx="1753200" cy="18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p>
        </p:txBody>
      </p:sp>
      <p:sp>
        <p:nvSpPr>
          <p:cNvPr id="17" name="Espace réservé du texte 16"/>
          <p:cNvSpPr>
            <a:spLocks noGrp="1"/>
          </p:cNvSpPr>
          <p:nvPr>
            <p:ph type="body" sz="quarter" idx="20" hasCustomPrompt="1"/>
          </p:nvPr>
        </p:nvSpPr>
        <p:spPr bwMode="gray">
          <a:xfrm>
            <a:off x="0" y="3868341"/>
            <a:ext cx="9144000" cy="215503"/>
          </a:xfrm>
          <a:solidFill>
            <a:schemeClr val="bg1"/>
          </a:solidFill>
        </p:spPr>
        <p:txBody>
          <a:bodyPr/>
          <a:lstStyle>
            <a:lvl1pPr>
              <a:defRPr sz="100" b="0">
                <a:solidFill>
                  <a:schemeClr val="bg1">
                    <a:alpha val="0"/>
                  </a:schemeClr>
                </a:solidFill>
              </a:defRPr>
            </a:lvl1pPr>
          </a:lstStyle>
          <a:p>
            <a:pPr lvl="0"/>
            <a:r>
              <a:rPr lang="en-GB" noProof="0"/>
              <a:t> </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_Picture_2">
    <p:spTree>
      <p:nvGrpSpPr>
        <p:cNvPr id="1" name=""/>
        <p:cNvGrpSpPr/>
        <p:nvPr/>
      </p:nvGrpSpPr>
      <p:grpSpPr>
        <a:xfrm>
          <a:off x="0" y="0"/>
          <a:ext cx="0" cy="0"/>
          <a:chOff x="0" y="0"/>
          <a:chExt cx="0" cy="0"/>
        </a:xfrm>
      </p:grpSpPr>
      <p:pic>
        <p:nvPicPr>
          <p:cNvPr id="24" name="Image 2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3870960"/>
          </a:xfrm>
          <a:prstGeom prst="rect">
            <a:avLst/>
          </a:prstGeom>
        </p:spPr>
      </p:pic>
      <p:pic>
        <p:nvPicPr>
          <p:cNvPr id="23" name="Image 22" descr="Bas_couv.png"/>
          <p:cNvPicPr>
            <a:picLocks noChangeAspect="1"/>
          </p:cNvPicPr>
          <p:nvPr userDrawn="1"/>
        </p:nvPicPr>
        <p:blipFill>
          <a:blip r:embed="rId3" cstate="print"/>
          <a:srcRect r="60243" b="722"/>
          <a:stretch>
            <a:fillRect/>
          </a:stretch>
        </p:blipFill>
        <p:spPr bwMode="gray">
          <a:xfrm>
            <a:off x="188640" y="3909780"/>
            <a:ext cx="2562370" cy="1188000"/>
          </a:xfrm>
          <a:prstGeom prst="rect">
            <a:avLst/>
          </a:prstGeom>
        </p:spPr>
      </p:pic>
      <p:sp>
        <p:nvSpPr>
          <p:cNvPr id="22" name="Rectangle 21"/>
          <p:cNvSpPr/>
          <p:nvPr userDrawn="1"/>
        </p:nvSpPr>
        <p:spPr bwMode="gray">
          <a:xfrm>
            <a:off x="3635376" y="3948903"/>
            <a:ext cx="5508625" cy="119459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p>
        </p:txBody>
      </p:sp>
      <p:sp>
        <p:nvSpPr>
          <p:cNvPr id="9" name="Espace réservé du texte 8"/>
          <p:cNvSpPr>
            <a:spLocks noGrp="1"/>
          </p:cNvSpPr>
          <p:nvPr>
            <p:ph type="body" sz="quarter" idx="13" hasCustomPrompt="1"/>
          </p:nvPr>
        </p:nvSpPr>
        <p:spPr bwMode="gray">
          <a:xfrm>
            <a:off x="504000" y="730800"/>
            <a:ext cx="4788000" cy="1674000"/>
          </a:xfrm>
        </p:spPr>
        <p:txBody>
          <a:bodyPr anchor="b" anchorCtr="0"/>
          <a:lstStyle>
            <a:lvl1pPr marL="0" indent="0" algn="l">
              <a:lnSpc>
                <a:spcPct val="90000"/>
              </a:lnSpc>
              <a:buNone/>
              <a:defRPr sz="2800" b="1" cap="none" baseline="0">
                <a:solidFill>
                  <a:schemeClr val="bg1"/>
                </a:solidFill>
              </a:defRPr>
            </a:lvl1pPr>
            <a:lvl2pPr marL="0" algn="ctr">
              <a:lnSpc>
                <a:spcPct val="100000"/>
              </a:lnSpc>
              <a:spcBef>
                <a:spcPts val="6900"/>
              </a:spcBef>
              <a:defRPr sz="2000" b="1">
                <a:solidFill>
                  <a:schemeClr val="bg1"/>
                </a:solidFill>
              </a:defRPr>
            </a:lvl2pPr>
          </a:lstStyle>
          <a:p>
            <a:pPr lvl="0"/>
            <a:r>
              <a:rPr lang="en-GB" noProof="0"/>
              <a:t>TITLE</a:t>
            </a:r>
          </a:p>
        </p:txBody>
      </p:sp>
      <p:sp>
        <p:nvSpPr>
          <p:cNvPr id="8" name="Espace réservé du texte 8"/>
          <p:cNvSpPr>
            <a:spLocks noGrp="1"/>
          </p:cNvSpPr>
          <p:nvPr>
            <p:ph type="body" sz="quarter" idx="14" hasCustomPrompt="1"/>
          </p:nvPr>
        </p:nvSpPr>
        <p:spPr bwMode="gray">
          <a:xfrm>
            <a:off x="504000" y="2689200"/>
            <a:ext cx="4788000" cy="1109700"/>
          </a:xfrm>
        </p:spPr>
        <p:txBody>
          <a:bodyPr anchor="t" anchorCtr="0"/>
          <a:lstStyle>
            <a:lvl1pPr marL="0" indent="0" algn="l">
              <a:lnSpc>
                <a:spcPct val="90000"/>
              </a:lnSpc>
              <a:buNone/>
              <a:defRPr sz="2000" b="0" baseline="0">
                <a:solidFill>
                  <a:schemeClr val="bg1"/>
                </a:solidFill>
              </a:defRPr>
            </a:lvl1pPr>
            <a:lvl2pPr marL="0" algn="ctr">
              <a:lnSpc>
                <a:spcPct val="100000"/>
              </a:lnSpc>
              <a:spcBef>
                <a:spcPts val="6900"/>
              </a:spcBef>
              <a:defRPr sz="2000" b="1">
                <a:solidFill>
                  <a:schemeClr val="bg1"/>
                </a:solidFill>
              </a:defRPr>
            </a:lvl2pPr>
          </a:lstStyle>
          <a:p>
            <a:pPr lvl="0"/>
            <a:r>
              <a:rPr lang="en-GB" noProof="0"/>
              <a:t>SUBTITLE</a:t>
            </a:r>
          </a:p>
        </p:txBody>
      </p:sp>
      <p:sp>
        <p:nvSpPr>
          <p:cNvPr id="11" name="Espace réservé du numéro de diapositive 10"/>
          <p:cNvSpPr>
            <a:spLocks noGrp="1"/>
          </p:cNvSpPr>
          <p:nvPr>
            <p:ph type="sldNum" sz="quarter" idx="16"/>
          </p:nvPr>
        </p:nvSpPr>
        <p:spPr bwMode="gray"/>
        <p:txBody>
          <a:bodyPr/>
          <a:lstStyle>
            <a:lvl1pPr>
              <a:defRPr sz="100">
                <a:solidFill>
                  <a:schemeClr val="bg1">
                    <a:alpha val="0"/>
                  </a:schemeClr>
                </a:solidFill>
              </a:defRPr>
            </a:lvl1pPr>
          </a:lstStyle>
          <a:p>
            <a:pPr algn="l"/>
            <a:r>
              <a:rPr lang="en-GB" noProof="0"/>
              <a:t>Page: </a:t>
            </a:r>
            <a:fld id="{733122C9-A0B9-462F-8757-0847AD287B63}" type="slidenum">
              <a:rPr lang="en-GB" noProof="0" smtClean="0"/>
              <a:pPr algn="l"/>
              <a:t>‹#›</a:t>
            </a:fld>
            <a:endParaRPr lang="en-GB" noProof="0"/>
          </a:p>
        </p:txBody>
      </p:sp>
      <p:sp>
        <p:nvSpPr>
          <p:cNvPr id="15" name="Espace réservé du texte 14"/>
          <p:cNvSpPr>
            <a:spLocks noGrp="1"/>
          </p:cNvSpPr>
          <p:nvPr>
            <p:ph type="body" sz="quarter" idx="19" hasCustomPrompt="1"/>
          </p:nvPr>
        </p:nvSpPr>
        <p:spPr bwMode="gray">
          <a:xfrm>
            <a:off x="4194000" y="4424400"/>
            <a:ext cx="4413600" cy="243000"/>
          </a:xfrm>
        </p:spPr>
        <p:txBody>
          <a:bodyPr anchor="b" anchorCtr="0"/>
          <a:lstStyle>
            <a:lvl1pPr algn="r">
              <a:lnSpc>
                <a:spcPct val="100000"/>
              </a:lnSpc>
              <a:defRPr sz="900" b="1">
                <a:solidFill>
                  <a:schemeClr val="accent2"/>
                </a:solidFill>
              </a:defRPr>
            </a:lvl1pPr>
          </a:lstStyle>
          <a:p>
            <a:r>
              <a:rPr lang="fr-FR" err="1"/>
              <a:t>Reach</a:t>
            </a:r>
            <a:r>
              <a:rPr lang="fr-FR"/>
              <a:t> </a:t>
            </a:r>
            <a:r>
              <a:rPr lang="fr-FR" err="1"/>
              <a:t>every</a:t>
            </a:r>
            <a:r>
              <a:rPr lang="fr-FR"/>
              <a:t> </a:t>
            </a:r>
            <a:r>
              <a:rPr lang="fr-FR" err="1"/>
              <a:t>child</a:t>
            </a:r>
            <a:endParaRPr lang="fr-FR"/>
          </a:p>
        </p:txBody>
      </p:sp>
      <p:sp>
        <p:nvSpPr>
          <p:cNvPr id="16" name="Rectangle 15"/>
          <p:cNvSpPr/>
          <p:nvPr userDrawn="1"/>
        </p:nvSpPr>
        <p:spPr bwMode="gray">
          <a:xfrm>
            <a:off x="4194000" y="4712400"/>
            <a:ext cx="4413600" cy="2154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r"/>
            <a:r>
              <a:rPr lang="en-GB" sz="900" noProof="0">
                <a:solidFill>
                  <a:schemeClr val="accent3"/>
                </a:solidFill>
              </a:rPr>
              <a:t>www.gavi.org</a:t>
            </a:r>
          </a:p>
        </p:txBody>
      </p:sp>
      <p:sp>
        <p:nvSpPr>
          <p:cNvPr id="19" name="Rectangle 18"/>
          <p:cNvSpPr/>
          <p:nvPr userDrawn="1"/>
        </p:nvSpPr>
        <p:spPr bwMode="gray">
          <a:xfrm>
            <a:off x="504000" y="2543921"/>
            <a:ext cx="1753200" cy="18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p>
        </p:txBody>
      </p:sp>
      <p:sp>
        <p:nvSpPr>
          <p:cNvPr id="18" name="Espace réservé pour une image  25"/>
          <p:cNvSpPr>
            <a:spLocks noGrp="1"/>
          </p:cNvSpPr>
          <p:nvPr>
            <p:ph type="pic" sz="quarter" idx="10" hasCustomPrompt="1"/>
          </p:nvPr>
        </p:nvSpPr>
        <p:spPr>
          <a:xfrm>
            <a:off x="5116434" y="0"/>
            <a:ext cx="4027567" cy="3869100"/>
          </a:xfrm>
          <a:custGeom>
            <a:avLst/>
            <a:gdLst>
              <a:gd name="connsiteX0" fmla="*/ 1929568 w 4027567"/>
              <a:gd name="connsiteY0" fmla="*/ 0 h 3869100"/>
              <a:gd name="connsiteX1" fmla="*/ 4027567 w 4027567"/>
              <a:gd name="connsiteY1" fmla="*/ 0 h 3869100"/>
              <a:gd name="connsiteX2" fmla="*/ 4027567 w 4027567"/>
              <a:gd name="connsiteY2" fmla="*/ 3869100 h 3869100"/>
              <a:gd name="connsiteX3" fmla="*/ 0 w 4027567"/>
              <a:gd name="connsiteY3" fmla="*/ 3869100 h 3869100"/>
              <a:gd name="connsiteX4" fmla="*/ 29823 w 4027567"/>
              <a:gd name="connsiteY4" fmla="*/ 3580448 h 3869100"/>
              <a:gd name="connsiteX5" fmla="*/ 1929568 w 4027567"/>
              <a:gd name="connsiteY5" fmla="*/ 0 h 3869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27567" h="3869100">
                <a:moveTo>
                  <a:pt x="1929568" y="0"/>
                </a:moveTo>
                <a:lnTo>
                  <a:pt x="4027567" y="0"/>
                </a:lnTo>
                <a:lnTo>
                  <a:pt x="4027567" y="3869100"/>
                </a:lnTo>
                <a:lnTo>
                  <a:pt x="0" y="3869100"/>
                </a:lnTo>
                <a:lnTo>
                  <a:pt x="29823" y="3580448"/>
                </a:lnTo>
                <a:cubicBezTo>
                  <a:pt x="280550" y="2115735"/>
                  <a:pt x="1924285" y="945283"/>
                  <a:pt x="1929568" y="0"/>
                </a:cubicBezTo>
                <a:close/>
              </a:path>
            </a:pathLst>
          </a:custGeom>
          <a:solidFill>
            <a:schemeClr val="bg2"/>
          </a:solidFill>
        </p:spPr>
        <p:txBody>
          <a:bodyPr wrap="square" tIns="720000" anchor="ctr" anchorCtr="0">
            <a:noAutofit/>
          </a:bodyPr>
          <a:lstStyle>
            <a:lvl1pPr marL="0" marR="0" indent="0" algn="ctr" defTabSz="914400" rtl="0" eaLnBrk="1" fontAlgn="auto" latinLnBrk="0" hangingPunct="1">
              <a:lnSpc>
                <a:spcPct val="110000"/>
              </a:lnSpc>
              <a:spcBef>
                <a:spcPts val="0"/>
              </a:spcBef>
              <a:spcAft>
                <a:spcPts val="0"/>
              </a:spcAft>
              <a:buClrTx/>
              <a:buSzTx/>
              <a:buFont typeface="Arial" pitchFamily="34" charset="0"/>
              <a:buNone/>
              <a:tabLst/>
              <a:defRPr sz="1500">
                <a:solidFill>
                  <a:schemeClr val="bg1"/>
                </a:solidFill>
              </a:defRPr>
            </a:lvl1pPr>
          </a:lstStyle>
          <a:p>
            <a:r>
              <a:rPr lang="en-GB" noProof="0"/>
              <a:t>Select your own photo</a:t>
            </a:r>
          </a:p>
        </p:txBody>
      </p:sp>
      <p:sp>
        <p:nvSpPr>
          <p:cNvPr id="17" name="Espace réservé du texte 16"/>
          <p:cNvSpPr>
            <a:spLocks noGrp="1"/>
          </p:cNvSpPr>
          <p:nvPr>
            <p:ph type="body" sz="quarter" idx="20" hasCustomPrompt="1"/>
          </p:nvPr>
        </p:nvSpPr>
        <p:spPr bwMode="gray">
          <a:xfrm>
            <a:off x="0" y="3868341"/>
            <a:ext cx="9144000" cy="215503"/>
          </a:xfrm>
          <a:solidFill>
            <a:schemeClr val="bg1"/>
          </a:solidFill>
        </p:spPr>
        <p:txBody>
          <a:bodyPr/>
          <a:lstStyle>
            <a:lvl1pPr>
              <a:defRPr sz="100" b="0">
                <a:solidFill>
                  <a:schemeClr val="bg1">
                    <a:alpha val="0"/>
                  </a:schemeClr>
                </a:solidFill>
              </a:defRPr>
            </a:lvl1pPr>
          </a:lstStyle>
          <a:p>
            <a:pPr lvl="0"/>
            <a:r>
              <a:rPr lang="en-GB" noProof="0"/>
              <a:t> </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lors">
    <p:spTree>
      <p:nvGrpSpPr>
        <p:cNvPr id="1" name=""/>
        <p:cNvGrpSpPr/>
        <p:nvPr/>
      </p:nvGrpSpPr>
      <p:grpSpPr>
        <a:xfrm>
          <a:off x="0" y="0"/>
          <a:ext cx="0" cy="0"/>
          <a:chOff x="0" y="0"/>
          <a:chExt cx="0" cy="0"/>
        </a:xfrm>
      </p:grpSpPr>
      <p:sp>
        <p:nvSpPr>
          <p:cNvPr id="2" name="Titre 1"/>
          <p:cNvSpPr>
            <a:spLocks noGrp="1"/>
          </p:cNvSpPr>
          <p:nvPr>
            <p:ph type="title" hasCustomPrompt="1"/>
          </p:nvPr>
        </p:nvSpPr>
        <p:spPr/>
        <p:txBody>
          <a:bodyPr/>
          <a:lstStyle/>
          <a:p>
            <a:r>
              <a:rPr lang="en-GB" noProof="0"/>
              <a:t>BRAND COLOUR PALETTE</a:t>
            </a:r>
          </a:p>
        </p:txBody>
      </p:sp>
      <p:sp>
        <p:nvSpPr>
          <p:cNvPr id="5" name="Espace réservé du numéro de diapositive 4"/>
          <p:cNvSpPr>
            <a:spLocks noGrp="1"/>
          </p:cNvSpPr>
          <p:nvPr>
            <p:ph type="sldNum" sz="quarter" idx="12"/>
          </p:nvPr>
        </p:nvSpPr>
        <p:spPr/>
        <p:txBody>
          <a:bodyPr/>
          <a:lstStyle/>
          <a:p>
            <a:fld id="{733122C9-A0B9-462F-8757-0847AD287B63}" type="slidenum">
              <a:rPr lang="en-GB" noProof="0" smtClean="0"/>
              <a:pPr/>
              <a:t>‹#›</a:t>
            </a:fld>
            <a:endParaRPr lang="en-GB" noProof="0"/>
          </a:p>
        </p:txBody>
      </p:sp>
      <p:sp>
        <p:nvSpPr>
          <p:cNvPr id="6" name="ZoneTexte 5"/>
          <p:cNvSpPr txBox="1"/>
          <p:nvPr userDrawn="1"/>
        </p:nvSpPr>
        <p:spPr>
          <a:xfrm>
            <a:off x="504000" y="1129830"/>
            <a:ext cx="3268918" cy="2244398"/>
          </a:xfrm>
          <a:prstGeom prst="rect">
            <a:avLst/>
          </a:prstGeom>
          <a:noFill/>
        </p:spPr>
        <p:txBody>
          <a:bodyPr wrap="square" lIns="0" tIns="0" rIns="0" bIns="0" rtlCol="0">
            <a:noAutofit/>
          </a:bodyPr>
          <a:lstStyle/>
          <a:p>
            <a:pPr>
              <a:lnSpc>
                <a:spcPct val="110000"/>
              </a:lnSpc>
            </a:pPr>
            <a:r>
              <a:rPr lang="en-GB" sz="1800" b="0" noProof="0">
                <a:solidFill>
                  <a:schemeClr val="accent1"/>
                </a:solidFill>
              </a:rPr>
              <a:t>Primary</a:t>
            </a:r>
          </a:p>
          <a:p>
            <a:pPr marL="457200" lvl="1" indent="-93663">
              <a:lnSpc>
                <a:spcPct val="100000"/>
              </a:lnSpc>
              <a:spcAft>
                <a:spcPts val="600"/>
              </a:spcAft>
              <a:buClr>
                <a:schemeClr val="tx1"/>
              </a:buClr>
              <a:buFont typeface="Arial" panose="020B0604020202020204" pitchFamily="34" charset="0"/>
              <a:buChar char="•"/>
            </a:pPr>
            <a:r>
              <a:rPr lang="en-GB" sz="1600" b="0" noProof="0"/>
              <a:t>Corporate colours</a:t>
            </a:r>
          </a:p>
          <a:p>
            <a:pPr marL="457200" lvl="1" indent="-93663">
              <a:lnSpc>
                <a:spcPct val="100000"/>
              </a:lnSpc>
              <a:spcAft>
                <a:spcPts val="600"/>
              </a:spcAft>
              <a:buClr>
                <a:schemeClr val="tx1"/>
              </a:buClr>
              <a:buFont typeface="Arial" panose="020B0604020202020204" pitchFamily="34" charset="0"/>
              <a:buChar char="•"/>
            </a:pPr>
            <a:r>
              <a:rPr lang="en-GB" sz="1600" b="0" noProof="0"/>
              <a:t>Strategic Goal Colours</a:t>
            </a:r>
          </a:p>
          <a:p>
            <a:pPr>
              <a:lnSpc>
                <a:spcPct val="110000"/>
              </a:lnSpc>
            </a:pPr>
            <a:r>
              <a:rPr lang="en-GB" sz="1800" b="0" noProof="0">
                <a:solidFill>
                  <a:schemeClr val="accent1"/>
                </a:solidFill>
              </a:rPr>
              <a:t>Secondary</a:t>
            </a:r>
          </a:p>
        </p:txBody>
      </p:sp>
      <p:sp>
        <p:nvSpPr>
          <p:cNvPr id="7" name="Freeform 8"/>
          <p:cNvSpPr>
            <a:spLocks noChangeAspect="1"/>
          </p:cNvSpPr>
          <p:nvPr userDrawn="1"/>
        </p:nvSpPr>
        <p:spPr bwMode="auto">
          <a:xfrm>
            <a:off x="3759184" y="1062428"/>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8" name="Rectangle 7"/>
          <p:cNvSpPr/>
          <p:nvPr userDrawn="1"/>
        </p:nvSpPr>
        <p:spPr>
          <a:xfrm>
            <a:off x="4129088" y="1060474"/>
            <a:ext cx="442912" cy="48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noProof="0">
                <a:solidFill>
                  <a:schemeClr val="tx1"/>
                </a:solidFill>
              </a:rPr>
              <a:t>R: 0</a:t>
            </a:r>
          </a:p>
          <a:p>
            <a:pPr>
              <a:lnSpc>
                <a:spcPct val="90000"/>
              </a:lnSpc>
            </a:pPr>
            <a:r>
              <a:rPr lang="en-GB" sz="700" noProof="0">
                <a:solidFill>
                  <a:schemeClr val="tx1"/>
                </a:solidFill>
              </a:rPr>
              <a:t>G: 92</a:t>
            </a:r>
          </a:p>
          <a:p>
            <a:pPr>
              <a:lnSpc>
                <a:spcPct val="90000"/>
              </a:lnSpc>
            </a:pPr>
            <a:r>
              <a:rPr lang="en-GB" sz="700" noProof="0">
                <a:solidFill>
                  <a:schemeClr val="tx1"/>
                </a:solidFill>
              </a:rPr>
              <a:t>B: 185</a:t>
            </a:r>
          </a:p>
        </p:txBody>
      </p:sp>
      <p:sp>
        <p:nvSpPr>
          <p:cNvPr id="49" name="Rectangle 48"/>
          <p:cNvSpPr/>
          <p:nvPr userDrawn="1"/>
        </p:nvSpPr>
        <p:spPr>
          <a:xfrm>
            <a:off x="4679763" y="3888918"/>
            <a:ext cx="3168601" cy="47664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r>
              <a:rPr lang="en-GB" sz="900" b="1" noProof="0">
                <a:solidFill>
                  <a:schemeClr val="tx1"/>
                </a:solidFill>
              </a:rPr>
              <a:t>Please use the four </a:t>
            </a:r>
            <a:r>
              <a:rPr lang="en-GB" sz="900" b="1" noProof="0" err="1">
                <a:solidFill>
                  <a:schemeClr val="tx1"/>
                </a:solidFill>
              </a:rPr>
              <a:t>Gavi</a:t>
            </a:r>
            <a:r>
              <a:rPr lang="en-GB" sz="900" b="1" noProof="0">
                <a:solidFill>
                  <a:schemeClr val="tx1"/>
                </a:solidFill>
              </a:rPr>
              <a:t> corporate colours where possible.  Specific strategic goals </a:t>
            </a:r>
            <a:br>
              <a:rPr lang="en-GB" sz="900" b="1" noProof="0">
                <a:solidFill>
                  <a:schemeClr val="tx1"/>
                </a:solidFill>
              </a:rPr>
            </a:br>
            <a:r>
              <a:rPr lang="en-GB" sz="900" b="1" noProof="0">
                <a:solidFill>
                  <a:schemeClr val="tx1"/>
                </a:solidFill>
              </a:rPr>
              <a:t>or vaccines should be highlighted using the key above. </a:t>
            </a:r>
          </a:p>
        </p:txBody>
      </p:sp>
      <p:sp>
        <p:nvSpPr>
          <p:cNvPr id="65" name="Freeform 8"/>
          <p:cNvSpPr>
            <a:spLocks noChangeAspect="1"/>
          </p:cNvSpPr>
          <p:nvPr userDrawn="1"/>
        </p:nvSpPr>
        <p:spPr bwMode="auto">
          <a:xfrm>
            <a:off x="4843078" y="1062428"/>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66" name="Rectangle 65"/>
          <p:cNvSpPr/>
          <p:nvPr userDrawn="1"/>
        </p:nvSpPr>
        <p:spPr>
          <a:xfrm>
            <a:off x="5212982" y="1060474"/>
            <a:ext cx="442912" cy="48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noProof="0">
                <a:solidFill>
                  <a:schemeClr val="tx1"/>
                </a:solidFill>
              </a:rPr>
              <a:t>R: 0</a:t>
            </a:r>
          </a:p>
          <a:p>
            <a:pPr>
              <a:lnSpc>
                <a:spcPct val="90000"/>
              </a:lnSpc>
            </a:pPr>
            <a:r>
              <a:rPr lang="en-GB" sz="700" noProof="0">
                <a:solidFill>
                  <a:schemeClr val="tx1"/>
                </a:solidFill>
              </a:rPr>
              <a:t>G: 161</a:t>
            </a:r>
          </a:p>
          <a:p>
            <a:pPr>
              <a:lnSpc>
                <a:spcPct val="90000"/>
              </a:lnSpc>
            </a:pPr>
            <a:r>
              <a:rPr lang="en-GB" sz="700" noProof="0">
                <a:solidFill>
                  <a:schemeClr val="tx1"/>
                </a:solidFill>
              </a:rPr>
              <a:t>B: 223</a:t>
            </a:r>
          </a:p>
        </p:txBody>
      </p:sp>
      <p:sp>
        <p:nvSpPr>
          <p:cNvPr id="68" name="Freeform 8"/>
          <p:cNvSpPr>
            <a:spLocks noChangeAspect="1"/>
          </p:cNvSpPr>
          <p:nvPr userDrawn="1"/>
        </p:nvSpPr>
        <p:spPr bwMode="auto">
          <a:xfrm>
            <a:off x="5902052" y="1062428"/>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69" name="Rectangle 68"/>
          <p:cNvSpPr/>
          <p:nvPr userDrawn="1"/>
        </p:nvSpPr>
        <p:spPr>
          <a:xfrm>
            <a:off x="6271956" y="1060474"/>
            <a:ext cx="442912" cy="48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noProof="0">
                <a:solidFill>
                  <a:schemeClr val="tx1"/>
                </a:solidFill>
              </a:rPr>
              <a:t>R: 149</a:t>
            </a:r>
          </a:p>
          <a:p>
            <a:pPr>
              <a:lnSpc>
                <a:spcPct val="90000"/>
              </a:lnSpc>
            </a:pPr>
            <a:r>
              <a:rPr lang="en-GB" sz="700" noProof="0">
                <a:solidFill>
                  <a:schemeClr val="tx1"/>
                </a:solidFill>
              </a:rPr>
              <a:t>G: 214</a:t>
            </a:r>
          </a:p>
          <a:p>
            <a:pPr>
              <a:lnSpc>
                <a:spcPct val="90000"/>
              </a:lnSpc>
            </a:pPr>
            <a:r>
              <a:rPr lang="en-GB" sz="700" noProof="0">
                <a:solidFill>
                  <a:schemeClr val="tx1"/>
                </a:solidFill>
              </a:rPr>
              <a:t>B: 0</a:t>
            </a:r>
          </a:p>
        </p:txBody>
      </p:sp>
      <p:sp>
        <p:nvSpPr>
          <p:cNvPr id="71" name="Freeform 8"/>
          <p:cNvSpPr>
            <a:spLocks noChangeAspect="1"/>
          </p:cNvSpPr>
          <p:nvPr userDrawn="1"/>
        </p:nvSpPr>
        <p:spPr bwMode="auto">
          <a:xfrm>
            <a:off x="7119838" y="1062428"/>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72" name="Rectangle 71"/>
          <p:cNvSpPr/>
          <p:nvPr userDrawn="1"/>
        </p:nvSpPr>
        <p:spPr>
          <a:xfrm>
            <a:off x="7489742" y="1060474"/>
            <a:ext cx="442912" cy="48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noProof="0">
                <a:solidFill>
                  <a:schemeClr val="tx1"/>
                </a:solidFill>
              </a:rPr>
              <a:t>R: 135</a:t>
            </a:r>
          </a:p>
          <a:p>
            <a:pPr>
              <a:lnSpc>
                <a:spcPct val="90000"/>
              </a:lnSpc>
            </a:pPr>
            <a:r>
              <a:rPr lang="en-GB" sz="700" noProof="0">
                <a:solidFill>
                  <a:schemeClr val="tx1"/>
                </a:solidFill>
              </a:rPr>
              <a:t>G: 135</a:t>
            </a:r>
          </a:p>
          <a:p>
            <a:pPr>
              <a:lnSpc>
                <a:spcPct val="90000"/>
              </a:lnSpc>
            </a:pPr>
            <a:r>
              <a:rPr lang="en-GB" sz="700" noProof="0">
                <a:solidFill>
                  <a:schemeClr val="tx1"/>
                </a:solidFill>
              </a:rPr>
              <a:t>B: 135</a:t>
            </a:r>
          </a:p>
        </p:txBody>
      </p:sp>
      <p:sp>
        <p:nvSpPr>
          <p:cNvPr id="74" name="Freeform 8"/>
          <p:cNvSpPr>
            <a:spLocks noChangeAspect="1"/>
          </p:cNvSpPr>
          <p:nvPr userDrawn="1"/>
        </p:nvSpPr>
        <p:spPr bwMode="auto">
          <a:xfrm>
            <a:off x="3759184" y="1738498"/>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75" name="Rectangle 74"/>
          <p:cNvSpPr/>
          <p:nvPr userDrawn="1"/>
        </p:nvSpPr>
        <p:spPr>
          <a:xfrm>
            <a:off x="4129088" y="1736544"/>
            <a:ext cx="713990" cy="48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b="1" noProof="0">
                <a:solidFill>
                  <a:schemeClr val="tx1"/>
                </a:solidFill>
              </a:rPr>
              <a:t>ACCELERATE</a:t>
            </a:r>
          </a:p>
          <a:p>
            <a:pPr>
              <a:lnSpc>
                <a:spcPct val="90000"/>
              </a:lnSpc>
            </a:pPr>
            <a:r>
              <a:rPr lang="en-GB" sz="700" b="1" noProof="0">
                <a:solidFill>
                  <a:schemeClr val="tx1"/>
                </a:solidFill>
              </a:rPr>
              <a:t>VACCINES</a:t>
            </a:r>
          </a:p>
          <a:p>
            <a:pPr>
              <a:lnSpc>
                <a:spcPct val="90000"/>
              </a:lnSpc>
            </a:pPr>
            <a:r>
              <a:rPr lang="en-GB" sz="700" noProof="0">
                <a:solidFill>
                  <a:schemeClr val="tx1"/>
                </a:solidFill>
              </a:rPr>
              <a:t>R: 165</a:t>
            </a:r>
          </a:p>
          <a:p>
            <a:pPr>
              <a:lnSpc>
                <a:spcPct val="90000"/>
              </a:lnSpc>
            </a:pPr>
            <a:r>
              <a:rPr lang="en-GB" sz="700" noProof="0">
                <a:solidFill>
                  <a:schemeClr val="tx1"/>
                </a:solidFill>
              </a:rPr>
              <a:t>G: 24</a:t>
            </a:r>
          </a:p>
          <a:p>
            <a:pPr>
              <a:lnSpc>
                <a:spcPct val="90000"/>
              </a:lnSpc>
            </a:pPr>
            <a:r>
              <a:rPr lang="en-GB" sz="700" noProof="0">
                <a:solidFill>
                  <a:schemeClr val="tx1"/>
                </a:solidFill>
              </a:rPr>
              <a:t>B: 144</a:t>
            </a:r>
          </a:p>
        </p:txBody>
      </p:sp>
      <p:sp>
        <p:nvSpPr>
          <p:cNvPr id="77" name="Freeform 8"/>
          <p:cNvSpPr>
            <a:spLocks noChangeAspect="1"/>
          </p:cNvSpPr>
          <p:nvPr userDrawn="1"/>
        </p:nvSpPr>
        <p:spPr bwMode="auto">
          <a:xfrm>
            <a:off x="4843078" y="1738498"/>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78" name="Rectangle 77"/>
          <p:cNvSpPr/>
          <p:nvPr userDrawn="1"/>
        </p:nvSpPr>
        <p:spPr>
          <a:xfrm>
            <a:off x="5212982" y="1736544"/>
            <a:ext cx="689070" cy="48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b="1" noProof="0">
                <a:solidFill>
                  <a:schemeClr val="tx1"/>
                </a:solidFill>
              </a:rPr>
              <a:t>STRENGTHEN</a:t>
            </a:r>
          </a:p>
          <a:p>
            <a:pPr>
              <a:lnSpc>
                <a:spcPct val="90000"/>
              </a:lnSpc>
            </a:pPr>
            <a:r>
              <a:rPr lang="en-GB" sz="700" b="1" noProof="0">
                <a:solidFill>
                  <a:schemeClr val="tx1"/>
                </a:solidFill>
              </a:rPr>
              <a:t>CAPACITY</a:t>
            </a:r>
          </a:p>
          <a:p>
            <a:pPr>
              <a:lnSpc>
                <a:spcPct val="90000"/>
              </a:lnSpc>
            </a:pPr>
            <a:r>
              <a:rPr lang="en-GB" sz="700" noProof="0">
                <a:solidFill>
                  <a:schemeClr val="tx1"/>
                </a:solidFill>
              </a:rPr>
              <a:t>R: 206</a:t>
            </a:r>
          </a:p>
          <a:p>
            <a:pPr>
              <a:lnSpc>
                <a:spcPct val="90000"/>
              </a:lnSpc>
            </a:pPr>
            <a:r>
              <a:rPr lang="en-GB" sz="700" noProof="0">
                <a:solidFill>
                  <a:schemeClr val="tx1"/>
                </a:solidFill>
              </a:rPr>
              <a:t>G: 15</a:t>
            </a:r>
          </a:p>
          <a:p>
            <a:pPr>
              <a:lnSpc>
                <a:spcPct val="90000"/>
              </a:lnSpc>
            </a:pPr>
            <a:r>
              <a:rPr lang="en-GB" sz="700" noProof="0">
                <a:solidFill>
                  <a:schemeClr val="tx1"/>
                </a:solidFill>
              </a:rPr>
              <a:t>B: 105</a:t>
            </a:r>
          </a:p>
        </p:txBody>
      </p:sp>
      <p:sp>
        <p:nvSpPr>
          <p:cNvPr id="80" name="Freeform 8"/>
          <p:cNvSpPr>
            <a:spLocks noChangeAspect="1"/>
          </p:cNvSpPr>
          <p:nvPr userDrawn="1"/>
        </p:nvSpPr>
        <p:spPr bwMode="auto">
          <a:xfrm>
            <a:off x="5902052" y="1738498"/>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81" name="Rectangle 80"/>
          <p:cNvSpPr/>
          <p:nvPr userDrawn="1"/>
        </p:nvSpPr>
        <p:spPr>
          <a:xfrm>
            <a:off x="6271956" y="1736544"/>
            <a:ext cx="748316" cy="48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b="1" noProof="0">
                <a:solidFill>
                  <a:schemeClr val="tx1"/>
                </a:solidFill>
              </a:rPr>
              <a:t>INCREASE</a:t>
            </a:r>
          </a:p>
          <a:p>
            <a:pPr>
              <a:lnSpc>
                <a:spcPct val="90000"/>
              </a:lnSpc>
            </a:pPr>
            <a:r>
              <a:rPr lang="en-GB" sz="700" b="1" noProof="0">
                <a:solidFill>
                  <a:schemeClr val="tx1"/>
                </a:solidFill>
              </a:rPr>
              <a:t>PREDICTABILITY</a:t>
            </a:r>
          </a:p>
          <a:p>
            <a:pPr>
              <a:lnSpc>
                <a:spcPct val="90000"/>
              </a:lnSpc>
            </a:pPr>
            <a:r>
              <a:rPr lang="en-GB" sz="700" noProof="0">
                <a:solidFill>
                  <a:schemeClr val="tx1"/>
                </a:solidFill>
              </a:rPr>
              <a:t>R: 149</a:t>
            </a:r>
          </a:p>
          <a:p>
            <a:pPr>
              <a:lnSpc>
                <a:spcPct val="90000"/>
              </a:lnSpc>
            </a:pPr>
            <a:r>
              <a:rPr lang="en-GB" sz="700" noProof="0">
                <a:solidFill>
                  <a:schemeClr val="tx1"/>
                </a:solidFill>
              </a:rPr>
              <a:t>G: 214</a:t>
            </a:r>
          </a:p>
          <a:p>
            <a:pPr>
              <a:lnSpc>
                <a:spcPct val="90000"/>
              </a:lnSpc>
            </a:pPr>
            <a:r>
              <a:rPr lang="en-GB" sz="700" noProof="0">
                <a:solidFill>
                  <a:schemeClr val="tx1"/>
                </a:solidFill>
              </a:rPr>
              <a:t>B: 0</a:t>
            </a:r>
          </a:p>
        </p:txBody>
      </p:sp>
      <p:sp>
        <p:nvSpPr>
          <p:cNvPr id="83" name="Freeform 8"/>
          <p:cNvSpPr>
            <a:spLocks noChangeAspect="1"/>
          </p:cNvSpPr>
          <p:nvPr userDrawn="1"/>
        </p:nvSpPr>
        <p:spPr bwMode="auto">
          <a:xfrm>
            <a:off x="7119838" y="1738498"/>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84" name="Rectangle 83"/>
          <p:cNvSpPr/>
          <p:nvPr userDrawn="1"/>
        </p:nvSpPr>
        <p:spPr>
          <a:xfrm>
            <a:off x="7489742" y="1736544"/>
            <a:ext cx="790658" cy="48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b="1" noProof="0">
                <a:solidFill>
                  <a:schemeClr val="tx1"/>
                </a:solidFill>
              </a:rPr>
              <a:t>SHAPE</a:t>
            </a:r>
          </a:p>
          <a:p>
            <a:pPr>
              <a:lnSpc>
                <a:spcPct val="90000"/>
              </a:lnSpc>
            </a:pPr>
            <a:r>
              <a:rPr lang="en-GB" sz="700" b="1" noProof="0">
                <a:solidFill>
                  <a:schemeClr val="tx1"/>
                </a:solidFill>
              </a:rPr>
              <a:t>THE MARKET</a:t>
            </a:r>
          </a:p>
          <a:p>
            <a:pPr>
              <a:lnSpc>
                <a:spcPct val="90000"/>
              </a:lnSpc>
            </a:pPr>
            <a:r>
              <a:rPr lang="en-GB" sz="700" noProof="0">
                <a:solidFill>
                  <a:schemeClr val="tx1"/>
                </a:solidFill>
              </a:rPr>
              <a:t>R: 0</a:t>
            </a:r>
          </a:p>
          <a:p>
            <a:pPr>
              <a:lnSpc>
                <a:spcPct val="90000"/>
              </a:lnSpc>
            </a:pPr>
            <a:r>
              <a:rPr lang="en-GB" sz="700" noProof="0">
                <a:solidFill>
                  <a:schemeClr val="tx1"/>
                </a:solidFill>
              </a:rPr>
              <a:t>G: 161</a:t>
            </a:r>
          </a:p>
          <a:p>
            <a:pPr>
              <a:lnSpc>
                <a:spcPct val="90000"/>
              </a:lnSpc>
            </a:pPr>
            <a:r>
              <a:rPr lang="en-GB" sz="700" noProof="0">
                <a:solidFill>
                  <a:schemeClr val="tx1"/>
                </a:solidFill>
              </a:rPr>
              <a:t>B: 223</a:t>
            </a:r>
          </a:p>
        </p:txBody>
      </p:sp>
      <p:sp>
        <p:nvSpPr>
          <p:cNvPr id="97" name="Freeform 8"/>
          <p:cNvSpPr>
            <a:spLocks noChangeAspect="1"/>
          </p:cNvSpPr>
          <p:nvPr userDrawn="1"/>
        </p:nvSpPr>
        <p:spPr bwMode="auto">
          <a:xfrm>
            <a:off x="3759184" y="2550844"/>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rgbClr val="CEDC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98" name="Rectangle 97"/>
          <p:cNvSpPr/>
          <p:nvPr userDrawn="1"/>
        </p:nvSpPr>
        <p:spPr>
          <a:xfrm>
            <a:off x="4129088" y="2427734"/>
            <a:ext cx="713990" cy="6035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b="1" noProof="0">
                <a:solidFill>
                  <a:schemeClr val="tx1"/>
                </a:solidFill>
              </a:rPr>
              <a:t>IPV</a:t>
            </a:r>
          </a:p>
          <a:p>
            <a:pPr>
              <a:lnSpc>
                <a:spcPct val="90000"/>
              </a:lnSpc>
            </a:pPr>
            <a:r>
              <a:rPr lang="en-GB" sz="700" b="1" noProof="0">
                <a:solidFill>
                  <a:schemeClr val="tx1"/>
                </a:solidFill>
              </a:rPr>
              <a:t>INJECTABLE</a:t>
            </a:r>
          </a:p>
          <a:p>
            <a:pPr>
              <a:lnSpc>
                <a:spcPct val="90000"/>
              </a:lnSpc>
            </a:pPr>
            <a:r>
              <a:rPr lang="en-GB" sz="700" b="1" noProof="0">
                <a:solidFill>
                  <a:schemeClr val="tx1"/>
                </a:solidFill>
              </a:rPr>
              <a:t>POLIO</a:t>
            </a:r>
          </a:p>
          <a:p>
            <a:pPr>
              <a:lnSpc>
                <a:spcPct val="90000"/>
              </a:lnSpc>
            </a:pPr>
            <a:r>
              <a:rPr lang="en-GB" sz="700" noProof="0">
                <a:solidFill>
                  <a:schemeClr val="tx1"/>
                </a:solidFill>
              </a:rPr>
              <a:t>R: 206</a:t>
            </a:r>
          </a:p>
          <a:p>
            <a:pPr>
              <a:lnSpc>
                <a:spcPct val="90000"/>
              </a:lnSpc>
            </a:pPr>
            <a:r>
              <a:rPr lang="en-GB" sz="700" noProof="0">
                <a:solidFill>
                  <a:schemeClr val="tx1"/>
                </a:solidFill>
              </a:rPr>
              <a:t>G: 220</a:t>
            </a:r>
          </a:p>
          <a:p>
            <a:pPr>
              <a:lnSpc>
                <a:spcPct val="90000"/>
              </a:lnSpc>
            </a:pPr>
            <a:r>
              <a:rPr lang="en-GB" sz="700" noProof="0">
                <a:solidFill>
                  <a:schemeClr val="tx1"/>
                </a:solidFill>
              </a:rPr>
              <a:t>B: 0</a:t>
            </a:r>
          </a:p>
        </p:txBody>
      </p:sp>
      <p:sp>
        <p:nvSpPr>
          <p:cNvPr id="95" name="Freeform 8"/>
          <p:cNvSpPr>
            <a:spLocks noChangeAspect="1"/>
          </p:cNvSpPr>
          <p:nvPr userDrawn="1"/>
        </p:nvSpPr>
        <p:spPr bwMode="auto">
          <a:xfrm>
            <a:off x="4843078" y="2550844"/>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rgbClr val="B288B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96" name="Rectangle 95"/>
          <p:cNvSpPr/>
          <p:nvPr userDrawn="1"/>
        </p:nvSpPr>
        <p:spPr>
          <a:xfrm>
            <a:off x="5212982" y="2548890"/>
            <a:ext cx="689070" cy="48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b="1" noProof="0">
                <a:solidFill>
                  <a:schemeClr val="tx1"/>
                </a:solidFill>
              </a:rPr>
              <a:t>JAPANESE</a:t>
            </a:r>
          </a:p>
          <a:p>
            <a:pPr>
              <a:lnSpc>
                <a:spcPct val="90000"/>
              </a:lnSpc>
            </a:pPr>
            <a:r>
              <a:rPr lang="en-GB" sz="700" b="1" noProof="0">
                <a:solidFill>
                  <a:schemeClr val="tx1"/>
                </a:solidFill>
              </a:rPr>
              <a:t>ENCEPHALITIS</a:t>
            </a:r>
          </a:p>
          <a:p>
            <a:pPr>
              <a:lnSpc>
                <a:spcPct val="90000"/>
              </a:lnSpc>
            </a:pPr>
            <a:r>
              <a:rPr lang="en-GB" sz="700" noProof="0">
                <a:solidFill>
                  <a:schemeClr val="tx1"/>
                </a:solidFill>
              </a:rPr>
              <a:t>R: 178</a:t>
            </a:r>
          </a:p>
          <a:p>
            <a:pPr>
              <a:lnSpc>
                <a:spcPct val="90000"/>
              </a:lnSpc>
            </a:pPr>
            <a:r>
              <a:rPr lang="en-GB" sz="700" noProof="0">
                <a:solidFill>
                  <a:schemeClr val="tx1"/>
                </a:solidFill>
              </a:rPr>
              <a:t>G: 136</a:t>
            </a:r>
          </a:p>
          <a:p>
            <a:pPr>
              <a:lnSpc>
                <a:spcPct val="90000"/>
              </a:lnSpc>
            </a:pPr>
            <a:r>
              <a:rPr lang="en-GB" sz="700" noProof="0">
                <a:solidFill>
                  <a:schemeClr val="tx1"/>
                </a:solidFill>
              </a:rPr>
              <a:t>B: 185</a:t>
            </a:r>
          </a:p>
        </p:txBody>
      </p:sp>
      <p:sp>
        <p:nvSpPr>
          <p:cNvPr id="93" name="Freeform 8"/>
          <p:cNvSpPr>
            <a:spLocks noChangeAspect="1"/>
          </p:cNvSpPr>
          <p:nvPr userDrawn="1"/>
        </p:nvSpPr>
        <p:spPr bwMode="auto">
          <a:xfrm>
            <a:off x="5902052" y="2550844"/>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rgbClr val="41B6E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94" name="Rectangle 93"/>
          <p:cNvSpPr/>
          <p:nvPr userDrawn="1"/>
        </p:nvSpPr>
        <p:spPr>
          <a:xfrm>
            <a:off x="6271956" y="2548890"/>
            <a:ext cx="442912" cy="48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b="1" noProof="0">
                <a:solidFill>
                  <a:schemeClr val="tx1"/>
                </a:solidFill>
              </a:rPr>
              <a:t>MEASLES</a:t>
            </a:r>
          </a:p>
          <a:p>
            <a:pPr>
              <a:lnSpc>
                <a:spcPct val="90000"/>
              </a:lnSpc>
            </a:pPr>
            <a:r>
              <a:rPr lang="en-GB" sz="700" noProof="0">
                <a:solidFill>
                  <a:schemeClr val="tx1"/>
                </a:solidFill>
              </a:rPr>
              <a:t>R: 65</a:t>
            </a:r>
          </a:p>
          <a:p>
            <a:pPr>
              <a:lnSpc>
                <a:spcPct val="90000"/>
              </a:lnSpc>
            </a:pPr>
            <a:r>
              <a:rPr lang="en-GB" sz="700" noProof="0">
                <a:solidFill>
                  <a:schemeClr val="tx1"/>
                </a:solidFill>
              </a:rPr>
              <a:t>G: 182</a:t>
            </a:r>
          </a:p>
          <a:p>
            <a:pPr>
              <a:lnSpc>
                <a:spcPct val="90000"/>
              </a:lnSpc>
            </a:pPr>
            <a:r>
              <a:rPr lang="en-GB" sz="700" noProof="0">
                <a:solidFill>
                  <a:schemeClr val="tx1"/>
                </a:solidFill>
              </a:rPr>
              <a:t>B: 230</a:t>
            </a:r>
          </a:p>
        </p:txBody>
      </p:sp>
      <p:sp>
        <p:nvSpPr>
          <p:cNvPr id="91" name="Freeform 8"/>
          <p:cNvSpPr>
            <a:spLocks noChangeAspect="1"/>
          </p:cNvSpPr>
          <p:nvPr userDrawn="1"/>
        </p:nvSpPr>
        <p:spPr bwMode="auto">
          <a:xfrm>
            <a:off x="7119838" y="2550844"/>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rgbClr val="0097A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92" name="Rectangle 91"/>
          <p:cNvSpPr/>
          <p:nvPr userDrawn="1"/>
        </p:nvSpPr>
        <p:spPr>
          <a:xfrm>
            <a:off x="7489742" y="2548890"/>
            <a:ext cx="682658" cy="48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b="1" noProof="0">
                <a:solidFill>
                  <a:schemeClr val="tx1"/>
                </a:solidFill>
              </a:rPr>
              <a:t>MEASLES</a:t>
            </a:r>
          </a:p>
          <a:p>
            <a:pPr>
              <a:lnSpc>
                <a:spcPct val="90000"/>
              </a:lnSpc>
            </a:pPr>
            <a:r>
              <a:rPr lang="en-GB" sz="700" b="1" noProof="0">
                <a:solidFill>
                  <a:schemeClr val="tx1"/>
                </a:solidFill>
              </a:rPr>
              <a:t>2</a:t>
            </a:r>
            <a:r>
              <a:rPr lang="en-GB" sz="700" b="1" baseline="30000" noProof="0">
                <a:solidFill>
                  <a:schemeClr val="tx1"/>
                </a:solidFill>
              </a:rPr>
              <a:t>ND</a:t>
            </a:r>
            <a:r>
              <a:rPr lang="en-GB" sz="700" b="1" noProof="0">
                <a:solidFill>
                  <a:schemeClr val="tx1"/>
                </a:solidFill>
              </a:rPr>
              <a:t> DOSE</a:t>
            </a:r>
          </a:p>
          <a:p>
            <a:pPr>
              <a:lnSpc>
                <a:spcPct val="90000"/>
              </a:lnSpc>
            </a:pPr>
            <a:r>
              <a:rPr lang="en-GB" sz="700" noProof="0">
                <a:solidFill>
                  <a:schemeClr val="tx1"/>
                </a:solidFill>
              </a:rPr>
              <a:t>R: 0</a:t>
            </a:r>
          </a:p>
          <a:p>
            <a:pPr>
              <a:lnSpc>
                <a:spcPct val="90000"/>
              </a:lnSpc>
            </a:pPr>
            <a:r>
              <a:rPr lang="en-GB" sz="700" noProof="0">
                <a:solidFill>
                  <a:schemeClr val="tx1"/>
                </a:solidFill>
              </a:rPr>
              <a:t>G: 151</a:t>
            </a:r>
          </a:p>
          <a:p>
            <a:pPr>
              <a:lnSpc>
                <a:spcPct val="90000"/>
              </a:lnSpc>
            </a:pPr>
            <a:r>
              <a:rPr lang="en-GB" sz="700" noProof="0">
                <a:solidFill>
                  <a:schemeClr val="tx1"/>
                </a:solidFill>
              </a:rPr>
              <a:t>B: 169</a:t>
            </a:r>
          </a:p>
        </p:txBody>
      </p:sp>
      <p:sp>
        <p:nvSpPr>
          <p:cNvPr id="110" name="Freeform 8"/>
          <p:cNvSpPr>
            <a:spLocks noChangeAspect="1"/>
          </p:cNvSpPr>
          <p:nvPr userDrawn="1"/>
        </p:nvSpPr>
        <p:spPr bwMode="auto">
          <a:xfrm>
            <a:off x="3759184" y="3183676"/>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rgbClr val="0033A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111" name="Rectangle 110"/>
          <p:cNvSpPr/>
          <p:nvPr userDrawn="1"/>
        </p:nvSpPr>
        <p:spPr>
          <a:xfrm>
            <a:off x="4129087" y="3181722"/>
            <a:ext cx="550675" cy="48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b="1" noProof="0">
                <a:solidFill>
                  <a:schemeClr val="tx1"/>
                </a:solidFill>
              </a:rPr>
              <a:t>PNEUMO</a:t>
            </a:r>
          </a:p>
          <a:p>
            <a:pPr>
              <a:lnSpc>
                <a:spcPct val="90000"/>
              </a:lnSpc>
            </a:pPr>
            <a:r>
              <a:rPr lang="en-GB" sz="700" noProof="0">
                <a:solidFill>
                  <a:schemeClr val="tx1"/>
                </a:solidFill>
              </a:rPr>
              <a:t>R: 0</a:t>
            </a:r>
          </a:p>
          <a:p>
            <a:pPr>
              <a:lnSpc>
                <a:spcPct val="90000"/>
              </a:lnSpc>
            </a:pPr>
            <a:r>
              <a:rPr lang="en-GB" sz="700" noProof="0">
                <a:solidFill>
                  <a:schemeClr val="tx1"/>
                </a:solidFill>
              </a:rPr>
              <a:t>G: 51</a:t>
            </a:r>
          </a:p>
          <a:p>
            <a:pPr>
              <a:lnSpc>
                <a:spcPct val="90000"/>
              </a:lnSpc>
            </a:pPr>
            <a:r>
              <a:rPr lang="en-GB" sz="700" noProof="0">
                <a:solidFill>
                  <a:schemeClr val="tx1"/>
                </a:solidFill>
              </a:rPr>
              <a:t>B: 160</a:t>
            </a:r>
          </a:p>
        </p:txBody>
      </p:sp>
      <p:sp>
        <p:nvSpPr>
          <p:cNvPr id="108" name="Freeform 8"/>
          <p:cNvSpPr>
            <a:spLocks noChangeAspect="1"/>
          </p:cNvSpPr>
          <p:nvPr userDrawn="1"/>
        </p:nvSpPr>
        <p:spPr bwMode="auto">
          <a:xfrm>
            <a:off x="4843078" y="3183676"/>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rgbClr val="D8601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109" name="Rectangle 108"/>
          <p:cNvSpPr/>
          <p:nvPr userDrawn="1"/>
        </p:nvSpPr>
        <p:spPr>
          <a:xfrm>
            <a:off x="5212982" y="3181722"/>
            <a:ext cx="689070" cy="48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b="1" noProof="0">
                <a:solidFill>
                  <a:schemeClr val="tx1"/>
                </a:solidFill>
              </a:rPr>
              <a:t>ROTAVIRUS</a:t>
            </a:r>
          </a:p>
          <a:p>
            <a:pPr>
              <a:lnSpc>
                <a:spcPct val="90000"/>
              </a:lnSpc>
            </a:pPr>
            <a:r>
              <a:rPr lang="en-GB" sz="700" noProof="0">
                <a:solidFill>
                  <a:schemeClr val="tx1"/>
                </a:solidFill>
              </a:rPr>
              <a:t>R: 216</a:t>
            </a:r>
          </a:p>
          <a:p>
            <a:pPr>
              <a:lnSpc>
                <a:spcPct val="90000"/>
              </a:lnSpc>
            </a:pPr>
            <a:r>
              <a:rPr lang="en-GB" sz="700" noProof="0">
                <a:solidFill>
                  <a:schemeClr val="tx1"/>
                </a:solidFill>
              </a:rPr>
              <a:t>G: 96</a:t>
            </a:r>
          </a:p>
          <a:p>
            <a:pPr>
              <a:lnSpc>
                <a:spcPct val="90000"/>
              </a:lnSpc>
            </a:pPr>
            <a:r>
              <a:rPr lang="en-GB" sz="700" noProof="0">
                <a:solidFill>
                  <a:schemeClr val="tx1"/>
                </a:solidFill>
              </a:rPr>
              <a:t>B: 24</a:t>
            </a:r>
          </a:p>
        </p:txBody>
      </p:sp>
      <p:sp>
        <p:nvSpPr>
          <p:cNvPr id="106" name="Freeform 8"/>
          <p:cNvSpPr>
            <a:spLocks noChangeAspect="1"/>
          </p:cNvSpPr>
          <p:nvPr userDrawn="1"/>
        </p:nvSpPr>
        <p:spPr bwMode="auto">
          <a:xfrm>
            <a:off x="5902052" y="3183676"/>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rgbClr val="EAAA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107" name="Rectangle 106"/>
          <p:cNvSpPr/>
          <p:nvPr userDrawn="1"/>
        </p:nvSpPr>
        <p:spPr>
          <a:xfrm>
            <a:off x="6271956" y="3181722"/>
            <a:ext cx="748316" cy="48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b="1" noProof="0">
                <a:solidFill>
                  <a:schemeClr val="tx1"/>
                </a:solidFill>
              </a:rPr>
              <a:t>YELLOW</a:t>
            </a:r>
          </a:p>
          <a:p>
            <a:pPr>
              <a:lnSpc>
                <a:spcPct val="90000"/>
              </a:lnSpc>
            </a:pPr>
            <a:r>
              <a:rPr lang="en-GB" sz="700" b="1" noProof="0">
                <a:solidFill>
                  <a:schemeClr val="tx1"/>
                </a:solidFill>
              </a:rPr>
              <a:t>FEVER</a:t>
            </a:r>
          </a:p>
          <a:p>
            <a:pPr>
              <a:lnSpc>
                <a:spcPct val="90000"/>
              </a:lnSpc>
            </a:pPr>
            <a:r>
              <a:rPr lang="en-GB" sz="700" noProof="0">
                <a:solidFill>
                  <a:schemeClr val="tx1"/>
                </a:solidFill>
              </a:rPr>
              <a:t>R: 234</a:t>
            </a:r>
          </a:p>
          <a:p>
            <a:pPr>
              <a:lnSpc>
                <a:spcPct val="90000"/>
              </a:lnSpc>
            </a:pPr>
            <a:r>
              <a:rPr lang="en-GB" sz="700" noProof="0">
                <a:solidFill>
                  <a:schemeClr val="tx1"/>
                </a:solidFill>
              </a:rPr>
              <a:t>G: 170</a:t>
            </a:r>
          </a:p>
          <a:p>
            <a:pPr>
              <a:lnSpc>
                <a:spcPct val="90000"/>
              </a:lnSpc>
            </a:pPr>
            <a:r>
              <a:rPr lang="en-GB" sz="700" noProof="0">
                <a:solidFill>
                  <a:schemeClr val="tx1"/>
                </a:solidFill>
              </a:rPr>
              <a:t>B: 0</a:t>
            </a:r>
          </a:p>
        </p:txBody>
      </p:sp>
      <p:sp>
        <p:nvSpPr>
          <p:cNvPr id="104" name="Freeform 8"/>
          <p:cNvSpPr>
            <a:spLocks noChangeAspect="1"/>
          </p:cNvSpPr>
          <p:nvPr userDrawn="1"/>
        </p:nvSpPr>
        <p:spPr bwMode="auto">
          <a:xfrm>
            <a:off x="7119838" y="3183676"/>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rgbClr val="7D706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105" name="Rectangle 104"/>
          <p:cNvSpPr/>
          <p:nvPr userDrawn="1"/>
        </p:nvSpPr>
        <p:spPr>
          <a:xfrm>
            <a:off x="7489742" y="3181722"/>
            <a:ext cx="574646" cy="48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b="1" noProof="0">
                <a:solidFill>
                  <a:schemeClr val="tx1"/>
                </a:solidFill>
              </a:rPr>
              <a:t>TYPHOÏD</a:t>
            </a:r>
          </a:p>
          <a:p>
            <a:pPr>
              <a:lnSpc>
                <a:spcPct val="90000"/>
              </a:lnSpc>
            </a:pPr>
            <a:r>
              <a:rPr lang="en-GB" sz="700" noProof="0">
                <a:solidFill>
                  <a:schemeClr val="tx1"/>
                </a:solidFill>
              </a:rPr>
              <a:t>R: 125</a:t>
            </a:r>
          </a:p>
          <a:p>
            <a:pPr>
              <a:lnSpc>
                <a:spcPct val="90000"/>
              </a:lnSpc>
            </a:pPr>
            <a:r>
              <a:rPr lang="en-GB" sz="700" noProof="0">
                <a:solidFill>
                  <a:schemeClr val="tx1"/>
                </a:solidFill>
              </a:rPr>
              <a:t>G: 112</a:t>
            </a:r>
          </a:p>
          <a:p>
            <a:pPr>
              <a:lnSpc>
                <a:spcPct val="90000"/>
              </a:lnSpc>
            </a:pPr>
            <a:r>
              <a:rPr lang="en-GB" sz="700" noProof="0">
                <a:solidFill>
                  <a:schemeClr val="tx1"/>
                </a:solidFill>
              </a:rPr>
              <a:t>B: 97</a:t>
            </a:r>
          </a:p>
        </p:txBody>
      </p:sp>
      <p:sp>
        <p:nvSpPr>
          <p:cNvPr id="123" name="Freeform 8"/>
          <p:cNvSpPr>
            <a:spLocks noChangeAspect="1"/>
          </p:cNvSpPr>
          <p:nvPr userDrawn="1"/>
        </p:nvSpPr>
        <p:spPr bwMode="auto">
          <a:xfrm>
            <a:off x="504000" y="2550844"/>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rgbClr val="AF5C3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124" name="Rectangle 123"/>
          <p:cNvSpPr/>
          <p:nvPr userDrawn="1"/>
        </p:nvSpPr>
        <p:spPr>
          <a:xfrm>
            <a:off x="873904" y="2548890"/>
            <a:ext cx="442912" cy="48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b="1" noProof="0">
                <a:solidFill>
                  <a:schemeClr val="tx1"/>
                </a:solidFill>
              </a:rPr>
              <a:t>CHOLERA</a:t>
            </a:r>
          </a:p>
          <a:p>
            <a:pPr>
              <a:lnSpc>
                <a:spcPct val="90000"/>
              </a:lnSpc>
            </a:pPr>
            <a:r>
              <a:rPr lang="en-GB" sz="700" noProof="0">
                <a:solidFill>
                  <a:schemeClr val="tx1"/>
                </a:solidFill>
              </a:rPr>
              <a:t>R: 175</a:t>
            </a:r>
          </a:p>
          <a:p>
            <a:pPr>
              <a:lnSpc>
                <a:spcPct val="90000"/>
              </a:lnSpc>
            </a:pPr>
            <a:r>
              <a:rPr lang="en-GB" sz="700" noProof="0">
                <a:solidFill>
                  <a:schemeClr val="tx1"/>
                </a:solidFill>
              </a:rPr>
              <a:t>G: 92</a:t>
            </a:r>
          </a:p>
          <a:p>
            <a:pPr>
              <a:lnSpc>
                <a:spcPct val="90000"/>
              </a:lnSpc>
            </a:pPr>
            <a:r>
              <a:rPr lang="en-GB" sz="700" noProof="0">
                <a:solidFill>
                  <a:schemeClr val="tx1"/>
                </a:solidFill>
              </a:rPr>
              <a:t>B: 55</a:t>
            </a:r>
          </a:p>
        </p:txBody>
      </p:sp>
      <p:sp>
        <p:nvSpPr>
          <p:cNvPr id="121" name="Freeform 8"/>
          <p:cNvSpPr>
            <a:spLocks noChangeAspect="1"/>
          </p:cNvSpPr>
          <p:nvPr userDrawn="1"/>
        </p:nvSpPr>
        <p:spPr bwMode="auto">
          <a:xfrm>
            <a:off x="1587894" y="2550844"/>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rgbClr val="D5003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122" name="Rectangle 121"/>
          <p:cNvSpPr/>
          <p:nvPr userDrawn="1"/>
        </p:nvSpPr>
        <p:spPr>
          <a:xfrm>
            <a:off x="1957798" y="2548890"/>
            <a:ext cx="442912" cy="48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b="1" noProof="0">
                <a:solidFill>
                  <a:schemeClr val="tx1"/>
                </a:solidFill>
              </a:rPr>
              <a:t>HEPB</a:t>
            </a:r>
          </a:p>
          <a:p>
            <a:pPr>
              <a:lnSpc>
                <a:spcPct val="90000"/>
              </a:lnSpc>
            </a:pPr>
            <a:r>
              <a:rPr lang="en-GB" sz="700" noProof="0">
                <a:solidFill>
                  <a:schemeClr val="tx1"/>
                </a:solidFill>
              </a:rPr>
              <a:t>R: 213</a:t>
            </a:r>
          </a:p>
          <a:p>
            <a:pPr>
              <a:lnSpc>
                <a:spcPct val="90000"/>
              </a:lnSpc>
            </a:pPr>
            <a:r>
              <a:rPr lang="en-GB" sz="700" noProof="0">
                <a:solidFill>
                  <a:schemeClr val="tx1"/>
                </a:solidFill>
              </a:rPr>
              <a:t>G: 0</a:t>
            </a:r>
          </a:p>
          <a:p>
            <a:pPr>
              <a:lnSpc>
                <a:spcPct val="90000"/>
              </a:lnSpc>
            </a:pPr>
            <a:r>
              <a:rPr lang="en-GB" sz="700" noProof="0">
                <a:solidFill>
                  <a:schemeClr val="tx1"/>
                </a:solidFill>
              </a:rPr>
              <a:t>B: 50</a:t>
            </a:r>
          </a:p>
        </p:txBody>
      </p:sp>
      <p:sp>
        <p:nvSpPr>
          <p:cNvPr id="119" name="Freeform 8"/>
          <p:cNvSpPr>
            <a:spLocks noChangeAspect="1"/>
          </p:cNvSpPr>
          <p:nvPr userDrawn="1"/>
        </p:nvSpPr>
        <p:spPr bwMode="auto">
          <a:xfrm>
            <a:off x="2646868" y="2550844"/>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rgbClr val="F59BB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120" name="Rectangle 119"/>
          <p:cNvSpPr/>
          <p:nvPr userDrawn="1"/>
        </p:nvSpPr>
        <p:spPr>
          <a:xfrm>
            <a:off x="3016772" y="2548890"/>
            <a:ext cx="442912" cy="48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b="1" noProof="0">
                <a:solidFill>
                  <a:schemeClr val="tx1"/>
                </a:solidFill>
              </a:rPr>
              <a:t>HPV</a:t>
            </a:r>
          </a:p>
          <a:p>
            <a:pPr>
              <a:lnSpc>
                <a:spcPct val="90000"/>
              </a:lnSpc>
            </a:pPr>
            <a:r>
              <a:rPr lang="en-GB" sz="700" noProof="0">
                <a:solidFill>
                  <a:schemeClr val="tx1"/>
                </a:solidFill>
              </a:rPr>
              <a:t>R: 245</a:t>
            </a:r>
          </a:p>
          <a:p>
            <a:pPr>
              <a:lnSpc>
                <a:spcPct val="90000"/>
              </a:lnSpc>
            </a:pPr>
            <a:r>
              <a:rPr lang="en-GB" sz="700" noProof="0">
                <a:solidFill>
                  <a:schemeClr val="tx1"/>
                </a:solidFill>
              </a:rPr>
              <a:t>G: 155</a:t>
            </a:r>
          </a:p>
          <a:p>
            <a:pPr>
              <a:lnSpc>
                <a:spcPct val="90000"/>
              </a:lnSpc>
            </a:pPr>
            <a:r>
              <a:rPr lang="en-GB" sz="700" noProof="0">
                <a:solidFill>
                  <a:schemeClr val="tx1"/>
                </a:solidFill>
              </a:rPr>
              <a:t>B: 187</a:t>
            </a:r>
          </a:p>
        </p:txBody>
      </p:sp>
      <p:sp>
        <p:nvSpPr>
          <p:cNvPr id="126" name="Freeform 8"/>
          <p:cNvSpPr>
            <a:spLocks noChangeAspect="1"/>
          </p:cNvSpPr>
          <p:nvPr userDrawn="1"/>
        </p:nvSpPr>
        <p:spPr bwMode="auto">
          <a:xfrm>
            <a:off x="3759184" y="3832592"/>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rgbClr val="6463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127" name="Rectangle 126"/>
          <p:cNvSpPr/>
          <p:nvPr userDrawn="1"/>
        </p:nvSpPr>
        <p:spPr>
          <a:xfrm>
            <a:off x="4129088" y="3830638"/>
            <a:ext cx="442912" cy="48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b="1" noProof="0">
                <a:solidFill>
                  <a:schemeClr val="tx1"/>
                </a:solidFill>
              </a:rPr>
              <a:t>RABIES</a:t>
            </a:r>
          </a:p>
          <a:p>
            <a:pPr>
              <a:lnSpc>
                <a:spcPct val="90000"/>
              </a:lnSpc>
            </a:pPr>
            <a:r>
              <a:rPr lang="en-GB" sz="700" noProof="0">
                <a:solidFill>
                  <a:schemeClr val="tx1"/>
                </a:solidFill>
              </a:rPr>
              <a:t>R: 100</a:t>
            </a:r>
          </a:p>
          <a:p>
            <a:pPr>
              <a:lnSpc>
                <a:spcPct val="90000"/>
              </a:lnSpc>
            </a:pPr>
            <a:r>
              <a:rPr lang="en-GB" sz="700" noProof="0">
                <a:solidFill>
                  <a:schemeClr val="tx1"/>
                </a:solidFill>
              </a:rPr>
              <a:t>G: 99</a:t>
            </a:r>
          </a:p>
          <a:p>
            <a:pPr>
              <a:lnSpc>
                <a:spcPct val="90000"/>
              </a:lnSpc>
            </a:pPr>
            <a:r>
              <a:rPr lang="en-GB" sz="700" noProof="0">
                <a:solidFill>
                  <a:schemeClr val="tx1"/>
                </a:solidFill>
              </a:rPr>
              <a:t>B: 99</a:t>
            </a:r>
          </a:p>
        </p:txBody>
      </p:sp>
      <p:sp>
        <p:nvSpPr>
          <p:cNvPr id="137" name="Freeform 8"/>
          <p:cNvSpPr>
            <a:spLocks noChangeAspect="1"/>
          </p:cNvSpPr>
          <p:nvPr userDrawn="1"/>
        </p:nvSpPr>
        <p:spPr bwMode="auto">
          <a:xfrm>
            <a:off x="504000" y="3183676"/>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rgbClr val="005A7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138" name="Rectangle 137"/>
          <p:cNvSpPr/>
          <p:nvPr userDrawn="1"/>
        </p:nvSpPr>
        <p:spPr>
          <a:xfrm>
            <a:off x="873904" y="3181722"/>
            <a:ext cx="601752" cy="48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b="1" noProof="0">
                <a:solidFill>
                  <a:schemeClr val="tx1"/>
                </a:solidFill>
              </a:rPr>
              <a:t>MEASLES</a:t>
            </a:r>
          </a:p>
          <a:p>
            <a:pPr>
              <a:lnSpc>
                <a:spcPct val="90000"/>
              </a:lnSpc>
            </a:pPr>
            <a:r>
              <a:rPr lang="en-GB" sz="700" b="1" noProof="0">
                <a:solidFill>
                  <a:schemeClr val="tx1"/>
                </a:solidFill>
              </a:rPr>
              <a:t>RUBELLA</a:t>
            </a:r>
          </a:p>
          <a:p>
            <a:pPr>
              <a:lnSpc>
                <a:spcPct val="90000"/>
              </a:lnSpc>
            </a:pPr>
            <a:r>
              <a:rPr lang="en-GB" sz="700" noProof="0">
                <a:solidFill>
                  <a:schemeClr val="tx1"/>
                </a:solidFill>
              </a:rPr>
              <a:t>R: 0</a:t>
            </a:r>
          </a:p>
          <a:p>
            <a:pPr>
              <a:lnSpc>
                <a:spcPct val="90000"/>
              </a:lnSpc>
            </a:pPr>
            <a:r>
              <a:rPr lang="en-GB" sz="700" noProof="0">
                <a:solidFill>
                  <a:schemeClr val="tx1"/>
                </a:solidFill>
              </a:rPr>
              <a:t>G: 90</a:t>
            </a:r>
          </a:p>
          <a:p>
            <a:pPr>
              <a:lnSpc>
                <a:spcPct val="90000"/>
              </a:lnSpc>
            </a:pPr>
            <a:r>
              <a:rPr lang="en-GB" sz="700" noProof="0">
                <a:solidFill>
                  <a:schemeClr val="tx1"/>
                </a:solidFill>
              </a:rPr>
              <a:t>B: 112</a:t>
            </a:r>
          </a:p>
        </p:txBody>
      </p:sp>
      <p:sp>
        <p:nvSpPr>
          <p:cNvPr id="135" name="Freeform 8"/>
          <p:cNvSpPr>
            <a:spLocks noChangeAspect="1"/>
          </p:cNvSpPr>
          <p:nvPr userDrawn="1"/>
        </p:nvSpPr>
        <p:spPr bwMode="auto">
          <a:xfrm>
            <a:off x="1587894" y="3183676"/>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rgbClr val="00963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136" name="Rectangle 135"/>
          <p:cNvSpPr/>
          <p:nvPr userDrawn="1"/>
        </p:nvSpPr>
        <p:spPr>
          <a:xfrm>
            <a:off x="1957798" y="3181722"/>
            <a:ext cx="689070" cy="48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b="1" noProof="0">
                <a:solidFill>
                  <a:schemeClr val="tx1"/>
                </a:solidFill>
              </a:rPr>
              <a:t>MENINGITIS</a:t>
            </a:r>
          </a:p>
          <a:p>
            <a:pPr>
              <a:lnSpc>
                <a:spcPct val="90000"/>
              </a:lnSpc>
            </a:pPr>
            <a:r>
              <a:rPr lang="en-GB" sz="700" b="1" noProof="0">
                <a:solidFill>
                  <a:schemeClr val="tx1"/>
                </a:solidFill>
              </a:rPr>
              <a:t>A</a:t>
            </a:r>
          </a:p>
          <a:p>
            <a:pPr>
              <a:lnSpc>
                <a:spcPct val="90000"/>
              </a:lnSpc>
            </a:pPr>
            <a:r>
              <a:rPr lang="en-GB" sz="700" noProof="0">
                <a:solidFill>
                  <a:schemeClr val="tx1"/>
                </a:solidFill>
              </a:rPr>
              <a:t>R: 0</a:t>
            </a:r>
          </a:p>
          <a:p>
            <a:pPr>
              <a:lnSpc>
                <a:spcPct val="90000"/>
              </a:lnSpc>
            </a:pPr>
            <a:r>
              <a:rPr lang="en-GB" sz="700" noProof="0">
                <a:solidFill>
                  <a:schemeClr val="tx1"/>
                </a:solidFill>
              </a:rPr>
              <a:t>G: 150</a:t>
            </a:r>
          </a:p>
          <a:p>
            <a:pPr>
              <a:lnSpc>
                <a:spcPct val="90000"/>
              </a:lnSpc>
            </a:pPr>
            <a:r>
              <a:rPr lang="en-GB" sz="700" noProof="0">
                <a:solidFill>
                  <a:schemeClr val="tx1"/>
                </a:solidFill>
              </a:rPr>
              <a:t>B: 57</a:t>
            </a:r>
          </a:p>
        </p:txBody>
      </p:sp>
      <p:sp>
        <p:nvSpPr>
          <p:cNvPr id="133" name="Freeform 8"/>
          <p:cNvSpPr>
            <a:spLocks noChangeAspect="1"/>
          </p:cNvSpPr>
          <p:nvPr userDrawn="1"/>
        </p:nvSpPr>
        <p:spPr bwMode="auto">
          <a:xfrm>
            <a:off x="2646868" y="3183676"/>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rgbClr val="65327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134" name="Rectangle 133"/>
          <p:cNvSpPr/>
          <p:nvPr userDrawn="1"/>
        </p:nvSpPr>
        <p:spPr>
          <a:xfrm>
            <a:off x="3016772" y="3181722"/>
            <a:ext cx="742412" cy="48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b="1" noProof="0">
                <a:solidFill>
                  <a:schemeClr val="tx1"/>
                </a:solidFill>
              </a:rPr>
              <a:t>PENTA</a:t>
            </a:r>
          </a:p>
          <a:p>
            <a:pPr>
              <a:lnSpc>
                <a:spcPct val="90000"/>
              </a:lnSpc>
            </a:pPr>
            <a:r>
              <a:rPr lang="en-GB" sz="700" b="1" noProof="0">
                <a:solidFill>
                  <a:schemeClr val="tx1"/>
                </a:solidFill>
              </a:rPr>
              <a:t>DTP–HEP-HIB</a:t>
            </a:r>
          </a:p>
          <a:p>
            <a:pPr>
              <a:lnSpc>
                <a:spcPct val="90000"/>
              </a:lnSpc>
            </a:pPr>
            <a:r>
              <a:rPr lang="en-GB" sz="700" noProof="0">
                <a:solidFill>
                  <a:schemeClr val="tx1"/>
                </a:solidFill>
              </a:rPr>
              <a:t>R: 101</a:t>
            </a:r>
          </a:p>
          <a:p>
            <a:pPr>
              <a:lnSpc>
                <a:spcPct val="90000"/>
              </a:lnSpc>
            </a:pPr>
            <a:r>
              <a:rPr lang="en-GB" sz="700" noProof="0">
                <a:solidFill>
                  <a:schemeClr val="tx1"/>
                </a:solidFill>
              </a:rPr>
              <a:t>G: 50</a:t>
            </a:r>
          </a:p>
          <a:p>
            <a:pPr>
              <a:lnSpc>
                <a:spcPct val="90000"/>
              </a:lnSpc>
            </a:pPr>
            <a:r>
              <a:rPr lang="en-GB" sz="700" noProof="0">
                <a:solidFill>
                  <a:schemeClr val="tx1"/>
                </a:solidFill>
              </a:rPr>
              <a:t>B: 121</a:t>
            </a:r>
          </a:p>
        </p:txBody>
      </p:sp>
      <p:sp>
        <p:nvSpPr>
          <p:cNvPr id="149" name="Freeform 8"/>
          <p:cNvSpPr>
            <a:spLocks noChangeAspect="1"/>
          </p:cNvSpPr>
          <p:nvPr userDrawn="1"/>
        </p:nvSpPr>
        <p:spPr bwMode="auto">
          <a:xfrm>
            <a:off x="504000" y="3832592"/>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rgbClr val="C6C6C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150" name="Rectangle 149"/>
          <p:cNvSpPr/>
          <p:nvPr userDrawn="1"/>
        </p:nvSpPr>
        <p:spPr>
          <a:xfrm>
            <a:off x="873904" y="3830638"/>
            <a:ext cx="601752" cy="48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b="1" noProof="0">
                <a:solidFill>
                  <a:schemeClr val="tx1"/>
                </a:solidFill>
              </a:rPr>
              <a:t>DENGUE</a:t>
            </a:r>
          </a:p>
          <a:p>
            <a:pPr>
              <a:lnSpc>
                <a:spcPct val="90000"/>
              </a:lnSpc>
            </a:pPr>
            <a:r>
              <a:rPr lang="en-GB" sz="700" noProof="0">
                <a:solidFill>
                  <a:schemeClr val="tx1"/>
                </a:solidFill>
              </a:rPr>
              <a:t>R: 198</a:t>
            </a:r>
          </a:p>
          <a:p>
            <a:pPr>
              <a:lnSpc>
                <a:spcPct val="90000"/>
              </a:lnSpc>
            </a:pPr>
            <a:r>
              <a:rPr lang="en-GB" sz="700" noProof="0">
                <a:solidFill>
                  <a:schemeClr val="tx1"/>
                </a:solidFill>
              </a:rPr>
              <a:t>G:</a:t>
            </a:r>
            <a:r>
              <a:rPr lang="en-GB" sz="700" baseline="0" noProof="0">
                <a:solidFill>
                  <a:schemeClr val="tx1"/>
                </a:solidFill>
              </a:rPr>
              <a:t> </a:t>
            </a:r>
            <a:r>
              <a:rPr lang="en-GB" sz="700" noProof="0">
                <a:solidFill>
                  <a:schemeClr val="tx1"/>
                </a:solidFill>
              </a:rPr>
              <a:t>198</a:t>
            </a:r>
          </a:p>
          <a:p>
            <a:pPr>
              <a:lnSpc>
                <a:spcPct val="90000"/>
              </a:lnSpc>
            </a:pPr>
            <a:r>
              <a:rPr lang="en-GB" sz="700" noProof="0">
                <a:solidFill>
                  <a:schemeClr val="tx1"/>
                </a:solidFill>
              </a:rPr>
              <a:t>B:</a:t>
            </a:r>
            <a:r>
              <a:rPr lang="en-GB" sz="700" baseline="0" noProof="0">
                <a:solidFill>
                  <a:schemeClr val="tx1"/>
                </a:solidFill>
              </a:rPr>
              <a:t> </a:t>
            </a:r>
            <a:r>
              <a:rPr lang="en-GB" sz="700" noProof="0">
                <a:solidFill>
                  <a:schemeClr val="tx1"/>
                </a:solidFill>
              </a:rPr>
              <a:t>198</a:t>
            </a:r>
          </a:p>
        </p:txBody>
      </p:sp>
      <p:sp>
        <p:nvSpPr>
          <p:cNvPr id="147" name="Freeform 8"/>
          <p:cNvSpPr>
            <a:spLocks noChangeAspect="1"/>
          </p:cNvSpPr>
          <p:nvPr userDrawn="1"/>
        </p:nvSpPr>
        <p:spPr bwMode="auto">
          <a:xfrm>
            <a:off x="1587894" y="3832592"/>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rgbClr val="A8A8A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148" name="Rectangle 147"/>
          <p:cNvSpPr/>
          <p:nvPr userDrawn="1"/>
        </p:nvSpPr>
        <p:spPr>
          <a:xfrm>
            <a:off x="1957798" y="3830638"/>
            <a:ext cx="442912" cy="48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b="1" noProof="0">
                <a:solidFill>
                  <a:schemeClr val="tx1"/>
                </a:solidFill>
              </a:rPr>
              <a:t>MALARIA</a:t>
            </a:r>
          </a:p>
          <a:p>
            <a:pPr>
              <a:lnSpc>
                <a:spcPct val="90000"/>
              </a:lnSpc>
            </a:pPr>
            <a:r>
              <a:rPr lang="en-GB" sz="700" noProof="0">
                <a:solidFill>
                  <a:schemeClr val="tx1"/>
                </a:solidFill>
              </a:rPr>
              <a:t>R: 168</a:t>
            </a:r>
          </a:p>
          <a:p>
            <a:pPr>
              <a:lnSpc>
                <a:spcPct val="90000"/>
              </a:lnSpc>
            </a:pPr>
            <a:r>
              <a:rPr lang="en-GB" sz="700" noProof="0">
                <a:solidFill>
                  <a:schemeClr val="tx1"/>
                </a:solidFill>
              </a:rPr>
              <a:t>G: 168</a:t>
            </a:r>
          </a:p>
          <a:p>
            <a:pPr>
              <a:lnSpc>
                <a:spcPct val="90000"/>
              </a:lnSpc>
            </a:pPr>
            <a:r>
              <a:rPr lang="en-GB" sz="700" noProof="0">
                <a:solidFill>
                  <a:schemeClr val="tx1"/>
                </a:solidFill>
              </a:rPr>
              <a:t>B: 167</a:t>
            </a:r>
          </a:p>
        </p:txBody>
      </p:sp>
      <p:sp>
        <p:nvSpPr>
          <p:cNvPr id="145" name="Freeform 8"/>
          <p:cNvSpPr>
            <a:spLocks noChangeAspect="1"/>
          </p:cNvSpPr>
          <p:nvPr userDrawn="1"/>
        </p:nvSpPr>
        <p:spPr bwMode="auto">
          <a:xfrm>
            <a:off x="2646868" y="3832592"/>
            <a:ext cx="324000" cy="480446"/>
          </a:xfrm>
          <a:custGeom>
            <a:avLst/>
            <a:gdLst>
              <a:gd name="T0" fmla="*/ 1647 w 2858"/>
              <a:gd name="T1" fmla="*/ 4222 h 4238"/>
              <a:gd name="T2" fmla="*/ 1855 w 2858"/>
              <a:gd name="T3" fmla="*/ 4173 h 4238"/>
              <a:gd name="T4" fmla="*/ 2057 w 2858"/>
              <a:gd name="T5" fmla="*/ 4093 h 4238"/>
              <a:gd name="T6" fmla="*/ 2236 w 2858"/>
              <a:gd name="T7" fmla="*/ 3989 h 4238"/>
              <a:gd name="T8" fmla="*/ 2404 w 2858"/>
              <a:gd name="T9" fmla="*/ 3854 h 4238"/>
              <a:gd name="T10" fmla="*/ 2544 w 2858"/>
              <a:gd name="T11" fmla="*/ 3705 h 4238"/>
              <a:gd name="T12" fmla="*/ 2665 w 2858"/>
              <a:gd name="T13" fmla="*/ 3528 h 4238"/>
              <a:gd name="T14" fmla="*/ 2756 w 2858"/>
              <a:gd name="T15" fmla="*/ 3340 h 4238"/>
              <a:gd name="T16" fmla="*/ 2822 w 2858"/>
              <a:gd name="T17" fmla="*/ 3131 h 4238"/>
              <a:gd name="T18" fmla="*/ 2854 w 2858"/>
              <a:gd name="T19" fmla="*/ 2918 h 4238"/>
              <a:gd name="T20" fmla="*/ 2849 w 2858"/>
              <a:gd name="T21" fmla="*/ 2647 h 4238"/>
              <a:gd name="T22" fmla="*/ 2779 w 2858"/>
              <a:gd name="T23" fmla="*/ 2350 h 4238"/>
              <a:gd name="T24" fmla="*/ 2653 w 2858"/>
              <a:gd name="T25" fmla="*/ 2045 h 4238"/>
              <a:gd name="T26" fmla="*/ 2492 w 2858"/>
              <a:gd name="T27" fmla="*/ 1755 h 4238"/>
              <a:gd name="T28" fmla="*/ 2299 w 2858"/>
              <a:gd name="T29" fmla="*/ 1462 h 4238"/>
              <a:gd name="T30" fmla="*/ 2103 w 2858"/>
              <a:gd name="T31" fmla="*/ 1189 h 4238"/>
              <a:gd name="T32" fmla="*/ 1904 w 2858"/>
              <a:gd name="T33" fmla="*/ 914 h 4238"/>
              <a:gd name="T34" fmla="*/ 1731 w 2858"/>
              <a:gd name="T35" fmla="*/ 663 h 4238"/>
              <a:gd name="T36" fmla="*/ 1586 w 2858"/>
              <a:gd name="T37" fmla="*/ 417 h 4238"/>
              <a:gd name="T38" fmla="*/ 1494 w 2858"/>
              <a:gd name="T39" fmla="*/ 196 h 4238"/>
              <a:gd name="T40" fmla="*/ 1462 w 2858"/>
              <a:gd name="T41" fmla="*/ 1 h 4238"/>
              <a:gd name="T42" fmla="*/ 1459 w 2858"/>
              <a:gd name="T43" fmla="*/ 1 h 4238"/>
              <a:gd name="T44" fmla="*/ 1455 w 2858"/>
              <a:gd name="T45" fmla="*/ 1 h 4238"/>
              <a:gd name="T46" fmla="*/ 1452 w 2858"/>
              <a:gd name="T47" fmla="*/ 1 h 4238"/>
              <a:gd name="T48" fmla="*/ 1449 w 2858"/>
              <a:gd name="T49" fmla="*/ 1 h 4238"/>
              <a:gd name="T50" fmla="*/ 1445 w 2858"/>
              <a:gd name="T51" fmla="*/ 1 h 4238"/>
              <a:gd name="T52" fmla="*/ 1443 w 2858"/>
              <a:gd name="T53" fmla="*/ 1 h 4238"/>
              <a:gd name="T54" fmla="*/ 1440 w 2858"/>
              <a:gd name="T55" fmla="*/ 1 h 4238"/>
              <a:gd name="T56" fmla="*/ 1437 w 2858"/>
              <a:gd name="T57" fmla="*/ 0 h 4238"/>
              <a:gd name="T58" fmla="*/ 1433 w 2858"/>
              <a:gd name="T59" fmla="*/ 0 h 4238"/>
              <a:gd name="T60" fmla="*/ 1430 w 2858"/>
              <a:gd name="T61" fmla="*/ 0 h 4238"/>
              <a:gd name="T62" fmla="*/ 1428 w 2858"/>
              <a:gd name="T63" fmla="*/ 0 h 4238"/>
              <a:gd name="T64" fmla="*/ 1424 w 2858"/>
              <a:gd name="T65" fmla="*/ 0 h 4238"/>
              <a:gd name="T66" fmla="*/ 1421 w 2858"/>
              <a:gd name="T67" fmla="*/ 1 h 4238"/>
              <a:gd name="T68" fmla="*/ 1418 w 2858"/>
              <a:gd name="T69" fmla="*/ 1 h 4238"/>
              <a:gd name="T70" fmla="*/ 1415 w 2858"/>
              <a:gd name="T71" fmla="*/ 1 h 4238"/>
              <a:gd name="T72" fmla="*/ 1411 w 2858"/>
              <a:gd name="T73" fmla="*/ 1 h 4238"/>
              <a:gd name="T74" fmla="*/ 1409 w 2858"/>
              <a:gd name="T75" fmla="*/ 1 h 4238"/>
              <a:gd name="T76" fmla="*/ 1406 w 2858"/>
              <a:gd name="T77" fmla="*/ 1 h 4238"/>
              <a:gd name="T78" fmla="*/ 1403 w 2858"/>
              <a:gd name="T79" fmla="*/ 1 h 4238"/>
              <a:gd name="T80" fmla="*/ 1399 w 2858"/>
              <a:gd name="T81" fmla="*/ 1 h 4238"/>
              <a:gd name="T82" fmla="*/ 1396 w 2858"/>
              <a:gd name="T83" fmla="*/ 34 h 4238"/>
              <a:gd name="T84" fmla="*/ 1347 w 2858"/>
              <a:gd name="T85" fmla="*/ 249 h 4238"/>
              <a:gd name="T86" fmla="*/ 1241 w 2858"/>
              <a:gd name="T87" fmla="*/ 474 h 4238"/>
              <a:gd name="T88" fmla="*/ 1086 w 2858"/>
              <a:gd name="T89" fmla="*/ 724 h 4238"/>
              <a:gd name="T90" fmla="*/ 908 w 2858"/>
              <a:gd name="T91" fmla="*/ 979 h 4238"/>
              <a:gd name="T92" fmla="*/ 706 w 2858"/>
              <a:gd name="T93" fmla="*/ 1255 h 4238"/>
              <a:gd name="T94" fmla="*/ 511 w 2858"/>
              <a:gd name="T95" fmla="*/ 1532 h 4238"/>
              <a:gd name="T96" fmla="*/ 324 w 2858"/>
              <a:gd name="T97" fmla="*/ 1827 h 4238"/>
              <a:gd name="T98" fmla="*/ 171 w 2858"/>
              <a:gd name="T99" fmla="*/ 2117 h 4238"/>
              <a:gd name="T100" fmla="*/ 55 w 2858"/>
              <a:gd name="T101" fmla="*/ 2425 h 4238"/>
              <a:gd name="T102" fmla="*/ 2 w 2858"/>
              <a:gd name="T103" fmla="*/ 2722 h 4238"/>
              <a:gd name="T104" fmla="*/ 9 w 2858"/>
              <a:gd name="T105" fmla="*/ 2972 h 4238"/>
              <a:gd name="T106" fmla="*/ 49 w 2858"/>
              <a:gd name="T107" fmla="*/ 3182 h 4238"/>
              <a:gd name="T108" fmla="*/ 122 w 2858"/>
              <a:gd name="T109" fmla="*/ 3389 h 4238"/>
              <a:gd name="T110" fmla="*/ 220 w 2858"/>
              <a:gd name="T111" fmla="*/ 3571 h 4238"/>
              <a:gd name="T112" fmla="*/ 348 w 2858"/>
              <a:gd name="T113" fmla="*/ 3744 h 4238"/>
              <a:gd name="T114" fmla="*/ 494 w 2858"/>
              <a:gd name="T115" fmla="*/ 3890 h 4238"/>
              <a:gd name="T116" fmla="*/ 665 w 2858"/>
              <a:gd name="T117" fmla="*/ 4018 h 4238"/>
              <a:gd name="T118" fmla="*/ 849 w 2858"/>
              <a:gd name="T119" fmla="*/ 4114 h 4238"/>
              <a:gd name="T120" fmla="*/ 1055 w 2858"/>
              <a:gd name="T121" fmla="*/ 4188 h 4238"/>
              <a:gd name="T122" fmla="*/ 1266 w 2858"/>
              <a:gd name="T123" fmla="*/ 4229 h 4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858" h="4238">
                <a:moveTo>
                  <a:pt x="1429" y="4238"/>
                </a:moveTo>
                <a:lnTo>
                  <a:pt x="1429" y="4238"/>
                </a:lnTo>
                <a:lnTo>
                  <a:pt x="1439" y="4238"/>
                </a:lnTo>
                <a:lnTo>
                  <a:pt x="1439" y="4238"/>
                </a:lnTo>
                <a:lnTo>
                  <a:pt x="1448" y="4238"/>
                </a:lnTo>
                <a:lnTo>
                  <a:pt x="1448" y="4238"/>
                </a:lnTo>
                <a:lnTo>
                  <a:pt x="1458" y="4237"/>
                </a:lnTo>
                <a:lnTo>
                  <a:pt x="1458" y="4237"/>
                </a:lnTo>
                <a:lnTo>
                  <a:pt x="1466" y="4237"/>
                </a:lnTo>
                <a:lnTo>
                  <a:pt x="1466" y="4237"/>
                </a:lnTo>
                <a:lnTo>
                  <a:pt x="1475" y="4237"/>
                </a:lnTo>
                <a:lnTo>
                  <a:pt x="1475" y="4237"/>
                </a:lnTo>
                <a:lnTo>
                  <a:pt x="1485" y="4237"/>
                </a:lnTo>
                <a:lnTo>
                  <a:pt x="1485" y="4237"/>
                </a:lnTo>
                <a:lnTo>
                  <a:pt x="1494" y="4237"/>
                </a:lnTo>
                <a:lnTo>
                  <a:pt x="1494" y="4237"/>
                </a:lnTo>
                <a:lnTo>
                  <a:pt x="1503" y="4236"/>
                </a:lnTo>
                <a:lnTo>
                  <a:pt x="1503" y="4236"/>
                </a:lnTo>
                <a:lnTo>
                  <a:pt x="1512" y="4236"/>
                </a:lnTo>
                <a:lnTo>
                  <a:pt x="1512" y="4236"/>
                </a:lnTo>
                <a:lnTo>
                  <a:pt x="1522" y="4236"/>
                </a:lnTo>
                <a:lnTo>
                  <a:pt x="1522" y="4236"/>
                </a:lnTo>
                <a:lnTo>
                  <a:pt x="1530" y="4234"/>
                </a:lnTo>
                <a:lnTo>
                  <a:pt x="1530" y="4234"/>
                </a:lnTo>
                <a:lnTo>
                  <a:pt x="1539" y="4234"/>
                </a:lnTo>
                <a:lnTo>
                  <a:pt x="1539" y="4234"/>
                </a:lnTo>
                <a:lnTo>
                  <a:pt x="1549" y="4233"/>
                </a:lnTo>
                <a:lnTo>
                  <a:pt x="1549" y="4233"/>
                </a:lnTo>
                <a:lnTo>
                  <a:pt x="1557" y="4233"/>
                </a:lnTo>
                <a:lnTo>
                  <a:pt x="1557" y="4233"/>
                </a:lnTo>
                <a:lnTo>
                  <a:pt x="1566" y="4232"/>
                </a:lnTo>
                <a:lnTo>
                  <a:pt x="1566" y="4232"/>
                </a:lnTo>
                <a:lnTo>
                  <a:pt x="1576" y="4230"/>
                </a:lnTo>
                <a:lnTo>
                  <a:pt x="1576" y="4230"/>
                </a:lnTo>
                <a:lnTo>
                  <a:pt x="1584" y="4230"/>
                </a:lnTo>
                <a:lnTo>
                  <a:pt x="1584" y="4230"/>
                </a:lnTo>
                <a:lnTo>
                  <a:pt x="1594" y="4229"/>
                </a:lnTo>
                <a:lnTo>
                  <a:pt x="1594" y="4229"/>
                </a:lnTo>
                <a:lnTo>
                  <a:pt x="1602" y="4227"/>
                </a:lnTo>
                <a:lnTo>
                  <a:pt x="1602" y="4227"/>
                </a:lnTo>
                <a:lnTo>
                  <a:pt x="1611" y="4226"/>
                </a:lnTo>
                <a:lnTo>
                  <a:pt x="1611" y="4226"/>
                </a:lnTo>
                <a:lnTo>
                  <a:pt x="1621" y="4225"/>
                </a:lnTo>
                <a:lnTo>
                  <a:pt x="1621" y="4225"/>
                </a:lnTo>
                <a:lnTo>
                  <a:pt x="1629" y="4223"/>
                </a:lnTo>
                <a:lnTo>
                  <a:pt x="1629" y="4223"/>
                </a:lnTo>
                <a:lnTo>
                  <a:pt x="1639" y="4223"/>
                </a:lnTo>
                <a:lnTo>
                  <a:pt x="1639" y="4223"/>
                </a:lnTo>
                <a:lnTo>
                  <a:pt x="1647" y="4222"/>
                </a:lnTo>
                <a:lnTo>
                  <a:pt x="1647" y="4222"/>
                </a:lnTo>
                <a:lnTo>
                  <a:pt x="1656" y="4221"/>
                </a:lnTo>
                <a:lnTo>
                  <a:pt x="1656" y="4221"/>
                </a:lnTo>
                <a:lnTo>
                  <a:pt x="1665" y="4218"/>
                </a:lnTo>
                <a:lnTo>
                  <a:pt x="1665" y="4218"/>
                </a:lnTo>
                <a:lnTo>
                  <a:pt x="1674" y="4217"/>
                </a:lnTo>
                <a:lnTo>
                  <a:pt x="1674" y="4217"/>
                </a:lnTo>
                <a:lnTo>
                  <a:pt x="1682" y="4215"/>
                </a:lnTo>
                <a:lnTo>
                  <a:pt x="1682" y="4215"/>
                </a:lnTo>
                <a:lnTo>
                  <a:pt x="1692" y="4214"/>
                </a:lnTo>
                <a:lnTo>
                  <a:pt x="1692" y="4214"/>
                </a:lnTo>
                <a:lnTo>
                  <a:pt x="1700" y="4212"/>
                </a:lnTo>
                <a:lnTo>
                  <a:pt x="1700" y="4212"/>
                </a:lnTo>
                <a:lnTo>
                  <a:pt x="1708" y="4211"/>
                </a:lnTo>
                <a:lnTo>
                  <a:pt x="1708" y="4211"/>
                </a:lnTo>
                <a:lnTo>
                  <a:pt x="1718" y="4208"/>
                </a:lnTo>
                <a:lnTo>
                  <a:pt x="1718" y="4208"/>
                </a:lnTo>
                <a:lnTo>
                  <a:pt x="1726" y="4207"/>
                </a:lnTo>
                <a:lnTo>
                  <a:pt x="1726" y="4207"/>
                </a:lnTo>
                <a:lnTo>
                  <a:pt x="1735" y="4206"/>
                </a:lnTo>
                <a:lnTo>
                  <a:pt x="1735" y="4206"/>
                </a:lnTo>
                <a:lnTo>
                  <a:pt x="1743" y="4203"/>
                </a:lnTo>
                <a:lnTo>
                  <a:pt x="1743" y="4203"/>
                </a:lnTo>
                <a:lnTo>
                  <a:pt x="1752" y="4202"/>
                </a:lnTo>
                <a:lnTo>
                  <a:pt x="1752" y="4202"/>
                </a:lnTo>
                <a:lnTo>
                  <a:pt x="1761" y="4199"/>
                </a:lnTo>
                <a:lnTo>
                  <a:pt x="1761" y="4199"/>
                </a:lnTo>
                <a:lnTo>
                  <a:pt x="1769" y="4197"/>
                </a:lnTo>
                <a:lnTo>
                  <a:pt x="1769" y="4197"/>
                </a:lnTo>
                <a:lnTo>
                  <a:pt x="1777" y="4195"/>
                </a:lnTo>
                <a:lnTo>
                  <a:pt x="1777" y="4195"/>
                </a:lnTo>
                <a:lnTo>
                  <a:pt x="1787" y="4193"/>
                </a:lnTo>
                <a:lnTo>
                  <a:pt x="1787" y="4193"/>
                </a:lnTo>
                <a:lnTo>
                  <a:pt x="1795" y="4191"/>
                </a:lnTo>
                <a:lnTo>
                  <a:pt x="1795" y="4191"/>
                </a:lnTo>
                <a:lnTo>
                  <a:pt x="1803" y="4188"/>
                </a:lnTo>
                <a:lnTo>
                  <a:pt x="1803" y="4188"/>
                </a:lnTo>
                <a:lnTo>
                  <a:pt x="1813" y="4187"/>
                </a:lnTo>
                <a:lnTo>
                  <a:pt x="1813" y="4187"/>
                </a:lnTo>
                <a:lnTo>
                  <a:pt x="1821" y="4184"/>
                </a:lnTo>
                <a:lnTo>
                  <a:pt x="1821" y="4184"/>
                </a:lnTo>
                <a:lnTo>
                  <a:pt x="1829" y="4181"/>
                </a:lnTo>
                <a:lnTo>
                  <a:pt x="1829" y="4181"/>
                </a:lnTo>
                <a:lnTo>
                  <a:pt x="1837" y="4178"/>
                </a:lnTo>
                <a:lnTo>
                  <a:pt x="1837" y="4178"/>
                </a:lnTo>
                <a:lnTo>
                  <a:pt x="1846" y="4176"/>
                </a:lnTo>
                <a:lnTo>
                  <a:pt x="1846" y="4176"/>
                </a:lnTo>
                <a:lnTo>
                  <a:pt x="1855" y="4173"/>
                </a:lnTo>
                <a:lnTo>
                  <a:pt x="1855" y="4173"/>
                </a:lnTo>
                <a:lnTo>
                  <a:pt x="1863" y="4172"/>
                </a:lnTo>
                <a:lnTo>
                  <a:pt x="1863" y="4172"/>
                </a:lnTo>
                <a:lnTo>
                  <a:pt x="1871" y="4169"/>
                </a:lnTo>
                <a:lnTo>
                  <a:pt x="1871" y="4169"/>
                </a:lnTo>
                <a:lnTo>
                  <a:pt x="1880" y="4166"/>
                </a:lnTo>
                <a:lnTo>
                  <a:pt x="1880" y="4166"/>
                </a:lnTo>
                <a:lnTo>
                  <a:pt x="1888" y="4162"/>
                </a:lnTo>
                <a:lnTo>
                  <a:pt x="1888" y="4162"/>
                </a:lnTo>
                <a:lnTo>
                  <a:pt x="1896" y="4159"/>
                </a:lnTo>
                <a:lnTo>
                  <a:pt x="1896" y="4159"/>
                </a:lnTo>
                <a:lnTo>
                  <a:pt x="1904" y="4157"/>
                </a:lnTo>
                <a:lnTo>
                  <a:pt x="1904" y="4157"/>
                </a:lnTo>
                <a:lnTo>
                  <a:pt x="1912" y="4154"/>
                </a:lnTo>
                <a:lnTo>
                  <a:pt x="1912" y="4154"/>
                </a:lnTo>
                <a:lnTo>
                  <a:pt x="1920" y="4151"/>
                </a:lnTo>
                <a:lnTo>
                  <a:pt x="1920" y="4151"/>
                </a:lnTo>
                <a:lnTo>
                  <a:pt x="1929" y="4148"/>
                </a:lnTo>
                <a:lnTo>
                  <a:pt x="1929" y="4148"/>
                </a:lnTo>
                <a:lnTo>
                  <a:pt x="1937" y="4144"/>
                </a:lnTo>
                <a:lnTo>
                  <a:pt x="1937" y="4144"/>
                </a:lnTo>
                <a:lnTo>
                  <a:pt x="1945" y="4142"/>
                </a:lnTo>
                <a:lnTo>
                  <a:pt x="1945" y="4142"/>
                </a:lnTo>
                <a:lnTo>
                  <a:pt x="1953" y="4139"/>
                </a:lnTo>
                <a:lnTo>
                  <a:pt x="1953" y="4139"/>
                </a:lnTo>
                <a:lnTo>
                  <a:pt x="1961" y="4135"/>
                </a:lnTo>
                <a:lnTo>
                  <a:pt x="1961" y="4135"/>
                </a:lnTo>
                <a:lnTo>
                  <a:pt x="1969" y="4132"/>
                </a:lnTo>
                <a:lnTo>
                  <a:pt x="1969" y="4132"/>
                </a:lnTo>
                <a:lnTo>
                  <a:pt x="1978" y="4129"/>
                </a:lnTo>
                <a:lnTo>
                  <a:pt x="1978" y="4129"/>
                </a:lnTo>
                <a:lnTo>
                  <a:pt x="1986" y="4125"/>
                </a:lnTo>
                <a:lnTo>
                  <a:pt x="1986" y="4125"/>
                </a:lnTo>
                <a:lnTo>
                  <a:pt x="1994" y="4123"/>
                </a:lnTo>
                <a:lnTo>
                  <a:pt x="1994" y="4123"/>
                </a:lnTo>
                <a:lnTo>
                  <a:pt x="2002" y="4118"/>
                </a:lnTo>
                <a:lnTo>
                  <a:pt x="2002" y="4118"/>
                </a:lnTo>
                <a:lnTo>
                  <a:pt x="2010" y="4114"/>
                </a:lnTo>
                <a:lnTo>
                  <a:pt x="2010" y="4114"/>
                </a:lnTo>
                <a:lnTo>
                  <a:pt x="2017" y="4112"/>
                </a:lnTo>
                <a:lnTo>
                  <a:pt x="2017" y="4112"/>
                </a:lnTo>
                <a:lnTo>
                  <a:pt x="2025" y="4108"/>
                </a:lnTo>
                <a:lnTo>
                  <a:pt x="2025" y="4108"/>
                </a:lnTo>
                <a:lnTo>
                  <a:pt x="2033" y="4105"/>
                </a:lnTo>
                <a:lnTo>
                  <a:pt x="2033" y="4105"/>
                </a:lnTo>
                <a:lnTo>
                  <a:pt x="2042" y="4101"/>
                </a:lnTo>
                <a:lnTo>
                  <a:pt x="2042" y="4101"/>
                </a:lnTo>
                <a:lnTo>
                  <a:pt x="2050" y="4097"/>
                </a:lnTo>
                <a:lnTo>
                  <a:pt x="2050" y="4097"/>
                </a:lnTo>
                <a:lnTo>
                  <a:pt x="2057" y="4093"/>
                </a:lnTo>
                <a:lnTo>
                  <a:pt x="2057" y="4093"/>
                </a:lnTo>
                <a:lnTo>
                  <a:pt x="2065" y="4089"/>
                </a:lnTo>
                <a:lnTo>
                  <a:pt x="2065" y="4089"/>
                </a:lnTo>
                <a:lnTo>
                  <a:pt x="2073" y="4086"/>
                </a:lnTo>
                <a:lnTo>
                  <a:pt x="2073" y="4086"/>
                </a:lnTo>
                <a:lnTo>
                  <a:pt x="2080" y="4082"/>
                </a:lnTo>
                <a:lnTo>
                  <a:pt x="2080" y="4082"/>
                </a:lnTo>
                <a:lnTo>
                  <a:pt x="2088" y="4078"/>
                </a:lnTo>
                <a:lnTo>
                  <a:pt x="2088" y="4078"/>
                </a:lnTo>
                <a:lnTo>
                  <a:pt x="2096" y="4074"/>
                </a:lnTo>
                <a:lnTo>
                  <a:pt x="2096" y="4074"/>
                </a:lnTo>
                <a:lnTo>
                  <a:pt x="2103" y="4069"/>
                </a:lnTo>
                <a:lnTo>
                  <a:pt x="2103" y="4069"/>
                </a:lnTo>
                <a:lnTo>
                  <a:pt x="2111" y="4065"/>
                </a:lnTo>
                <a:lnTo>
                  <a:pt x="2111" y="4065"/>
                </a:lnTo>
                <a:lnTo>
                  <a:pt x="2118" y="4061"/>
                </a:lnTo>
                <a:lnTo>
                  <a:pt x="2118" y="4061"/>
                </a:lnTo>
                <a:lnTo>
                  <a:pt x="2126" y="4057"/>
                </a:lnTo>
                <a:lnTo>
                  <a:pt x="2126" y="4057"/>
                </a:lnTo>
                <a:lnTo>
                  <a:pt x="2133" y="4053"/>
                </a:lnTo>
                <a:lnTo>
                  <a:pt x="2133" y="4053"/>
                </a:lnTo>
                <a:lnTo>
                  <a:pt x="2141" y="4049"/>
                </a:lnTo>
                <a:lnTo>
                  <a:pt x="2141" y="4049"/>
                </a:lnTo>
                <a:lnTo>
                  <a:pt x="2148" y="4044"/>
                </a:lnTo>
                <a:lnTo>
                  <a:pt x="2148" y="4044"/>
                </a:lnTo>
                <a:lnTo>
                  <a:pt x="2156" y="4040"/>
                </a:lnTo>
                <a:lnTo>
                  <a:pt x="2156" y="4040"/>
                </a:lnTo>
                <a:lnTo>
                  <a:pt x="2163" y="4035"/>
                </a:lnTo>
                <a:lnTo>
                  <a:pt x="2163" y="4035"/>
                </a:lnTo>
                <a:lnTo>
                  <a:pt x="2171" y="4031"/>
                </a:lnTo>
                <a:lnTo>
                  <a:pt x="2171" y="4031"/>
                </a:lnTo>
                <a:lnTo>
                  <a:pt x="2178" y="4026"/>
                </a:lnTo>
                <a:lnTo>
                  <a:pt x="2178" y="4026"/>
                </a:lnTo>
                <a:lnTo>
                  <a:pt x="2186" y="4022"/>
                </a:lnTo>
                <a:lnTo>
                  <a:pt x="2186" y="4022"/>
                </a:lnTo>
                <a:lnTo>
                  <a:pt x="2193" y="4018"/>
                </a:lnTo>
                <a:lnTo>
                  <a:pt x="2193" y="4018"/>
                </a:lnTo>
                <a:lnTo>
                  <a:pt x="2199" y="4012"/>
                </a:lnTo>
                <a:lnTo>
                  <a:pt x="2199" y="4012"/>
                </a:lnTo>
                <a:lnTo>
                  <a:pt x="2208" y="4008"/>
                </a:lnTo>
                <a:lnTo>
                  <a:pt x="2208" y="4008"/>
                </a:lnTo>
                <a:lnTo>
                  <a:pt x="2214" y="4003"/>
                </a:lnTo>
                <a:lnTo>
                  <a:pt x="2214" y="4003"/>
                </a:lnTo>
                <a:lnTo>
                  <a:pt x="2221" y="3999"/>
                </a:lnTo>
                <a:lnTo>
                  <a:pt x="2221" y="3999"/>
                </a:lnTo>
                <a:lnTo>
                  <a:pt x="2228" y="3993"/>
                </a:lnTo>
                <a:lnTo>
                  <a:pt x="2228" y="3993"/>
                </a:lnTo>
                <a:lnTo>
                  <a:pt x="2236" y="3989"/>
                </a:lnTo>
                <a:lnTo>
                  <a:pt x="2236" y="3989"/>
                </a:lnTo>
                <a:lnTo>
                  <a:pt x="2243" y="3984"/>
                </a:lnTo>
                <a:lnTo>
                  <a:pt x="2243" y="3984"/>
                </a:lnTo>
                <a:lnTo>
                  <a:pt x="2250" y="3980"/>
                </a:lnTo>
                <a:lnTo>
                  <a:pt x="2250" y="3980"/>
                </a:lnTo>
                <a:lnTo>
                  <a:pt x="2257" y="3974"/>
                </a:lnTo>
                <a:lnTo>
                  <a:pt x="2257" y="3974"/>
                </a:lnTo>
                <a:lnTo>
                  <a:pt x="2263" y="3969"/>
                </a:lnTo>
                <a:lnTo>
                  <a:pt x="2263" y="3969"/>
                </a:lnTo>
                <a:lnTo>
                  <a:pt x="2270" y="3963"/>
                </a:lnTo>
                <a:lnTo>
                  <a:pt x="2270" y="3963"/>
                </a:lnTo>
                <a:lnTo>
                  <a:pt x="2278" y="3959"/>
                </a:lnTo>
                <a:lnTo>
                  <a:pt x="2278" y="3959"/>
                </a:lnTo>
                <a:lnTo>
                  <a:pt x="2285" y="3954"/>
                </a:lnTo>
                <a:lnTo>
                  <a:pt x="2285" y="3954"/>
                </a:lnTo>
                <a:lnTo>
                  <a:pt x="2292" y="3948"/>
                </a:lnTo>
                <a:lnTo>
                  <a:pt x="2292" y="3948"/>
                </a:lnTo>
                <a:lnTo>
                  <a:pt x="2299" y="3943"/>
                </a:lnTo>
                <a:lnTo>
                  <a:pt x="2299" y="3943"/>
                </a:lnTo>
                <a:lnTo>
                  <a:pt x="2306" y="3939"/>
                </a:lnTo>
                <a:lnTo>
                  <a:pt x="2306" y="3939"/>
                </a:lnTo>
                <a:lnTo>
                  <a:pt x="2312" y="3933"/>
                </a:lnTo>
                <a:lnTo>
                  <a:pt x="2312" y="3933"/>
                </a:lnTo>
                <a:lnTo>
                  <a:pt x="2319" y="3928"/>
                </a:lnTo>
                <a:lnTo>
                  <a:pt x="2319" y="3928"/>
                </a:lnTo>
                <a:lnTo>
                  <a:pt x="2325" y="3922"/>
                </a:lnTo>
                <a:lnTo>
                  <a:pt x="2325" y="3922"/>
                </a:lnTo>
                <a:lnTo>
                  <a:pt x="2332" y="3917"/>
                </a:lnTo>
                <a:lnTo>
                  <a:pt x="2332" y="3917"/>
                </a:lnTo>
                <a:lnTo>
                  <a:pt x="2338" y="3912"/>
                </a:lnTo>
                <a:lnTo>
                  <a:pt x="2338" y="3912"/>
                </a:lnTo>
                <a:lnTo>
                  <a:pt x="2345" y="3906"/>
                </a:lnTo>
                <a:lnTo>
                  <a:pt x="2345" y="3906"/>
                </a:lnTo>
                <a:lnTo>
                  <a:pt x="2352" y="3901"/>
                </a:lnTo>
                <a:lnTo>
                  <a:pt x="2352" y="3901"/>
                </a:lnTo>
                <a:lnTo>
                  <a:pt x="2359" y="3895"/>
                </a:lnTo>
                <a:lnTo>
                  <a:pt x="2359" y="3895"/>
                </a:lnTo>
                <a:lnTo>
                  <a:pt x="2364" y="3890"/>
                </a:lnTo>
                <a:lnTo>
                  <a:pt x="2364" y="3890"/>
                </a:lnTo>
                <a:lnTo>
                  <a:pt x="2371" y="3883"/>
                </a:lnTo>
                <a:lnTo>
                  <a:pt x="2371" y="3883"/>
                </a:lnTo>
                <a:lnTo>
                  <a:pt x="2378" y="3878"/>
                </a:lnTo>
                <a:lnTo>
                  <a:pt x="2378" y="3878"/>
                </a:lnTo>
                <a:lnTo>
                  <a:pt x="2385" y="3872"/>
                </a:lnTo>
                <a:lnTo>
                  <a:pt x="2385" y="3872"/>
                </a:lnTo>
                <a:lnTo>
                  <a:pt x="2390" y="3867"/>
                </a:lnTo>
                <a:lnTo>
                  <a:pt x="2390" y="3867"/>
                </a:lnTo>
                <a:lnTo>
                  <a:pt x="2397" y="3861"/>
                </a:lnTo>
                <a:lnTo>
                  <a:pt x="2397" y="3861"/>
                </a:lnTo>
                <a:lnTo>
                  <a:pt x="2404" y="3854"/>
                </a:lnTo>
                <a:lnTo>
                  <a:pt x="2404" y="3854"/>
                </a:lnTo>
                <a:lnTo>
                  <a:pt x="2409" y="3849"/>
                </a:lnTo>
                <a:lnTo>
                  <a:pt x="2409" y="3849"/>
                </a:lnTo>
                <a:lnTo>
                  <a:pt x="2416" y="3843"/>
                </a:lnTo>
                <a:lnTo>
                  <a:pt x="2416" y="3843"/>
                </a:lnTo>
                <a:lnTo>
                  <a:pt x="2421" y="3837"/>
                </a:lnTo>
                <a:lnTo>
                  <a:pt x="2421" y="3837"/>
                </a:lnTo>
                <a:lnTo>
                  <a:pt x="2428" y="3831"/>
                </a:lnTo>
                <a:lnTo>
                  <a:pt x="2428" y="3831"/>
                </a:lnTo>
                <a:lnTo>
                  <a:pt x="2434" y="3824"/>
                </a:lnTo>
                <a:lnTo>
                  <a:pt x="2434" y="3824"/>
                </a:lnTo>
                <a:lnTo>
                  <a:pt x="2440" y="3819"/>
                </a:lnTo>
                <a:lnTo>
                  <a:pt x="2440" y="3819"/>
                </a:lnTo>
                <a:lnTo>
                  <a:pt x="2446" y="3814"/>
                </a:lnTo>
                <a:lnTo>
                  <a:pt x="2446" y="3814"/>
                </a:lnTo>
                <a:lnTo>
                  <a:pt x="2453" y="3807"/>
                </a:lnTo>
                <a:lnTo>
                  <a:pt x="2453" y="3807"/>
                </a:lnTo>
                <a:lnTo>
                  <a:pt x="2458" y="3801"/>
                </a:lnTo>
                <a:lnTo>
                  <a:pt x="2458" y="3801"/>
                </a:lnTo>
                <a:lnTo>
                  <a:pt x="2464" y="3794"/>
                </a:lnTo>
                <a:lnTo>
                  <a:pt x="2464" y="3794"/>
                </a:lnTo>
                <a:lnTo>
                  <a:pt x="2470" y="3788"/>
                </a:lnTo>
                <a:lnTo>
                  <a:pt x="2470" y="3788"/>
                </a:lnTo>
                <a:lnTo>
                  <a:pt x="2476" y="3782"/>
                </a:lnTo>
                <a:lnTo>
                  <a:pt x="2476" y="3782"/>
                </a:lnTo>
                <a:lnTo>
                  <a:pt x="2481" y="3775"/>
                </a:lnTo>
                <a:lnTo>
                  <a:pt x="2481" y="3775"/>
                </a:lnTo>
                <a:lnTo>
                  <a:pt x="2488" y="3770"/>
                </a:lnTo>
                <a:lnTo>
                  <a:pt x="2488" y="3770"/>
                </a:lnTo>
                <a:lnTo>
                  <a:pt x="2494" y="3763"/>
                </a:lnTo>
                <a:lnTo>
                  <a:pt x="2494" y="3763"/>
                </a:lnTo>
                <a:lnTo>
                  <a:pt x="2499" y="3756"/>
                </a:lnTo>
                <a:lnTo>
                  <a:pt x="2499" y="3756"/>
                </a:lnTo>
                <a:lnTo>
                  <a:pt x="2504" y="3750"/>
                </a:lnTo>
                <a:lnTo>
                  <a:pt x="2504" y="3750"/>
                </a:lnTo>
                <a:lnTo>
                  <a:pt x="2510" y="3744"/>
                </a:lnTo>
                <a:lnTo>
                  <a:pt x="2510" y="3744"/>
                </a:lnTo>
                <a:lnTo>
                  <a:pt x="2515" y="3737"/>
                </a:lnTo>
                <a:lnTo>
                  <a:pt x="2515" y="3737"/>
                </a:lnTo>
                <a:lnTo>
                  <a:pt x="2521" y="3730"/>
                </a:lnTo>
                <a:lnTo>
                  <a:pt x="2521" y="3730"/>
                </a:lnTo>
                <a:lnTo>
                  <a:pt x="2528" y="3724"/>
                </a:lnTo>
                <a:lnTo>
                  <a:pt x="2528" y="3724"/>
                </a:lnTo>
                <a:lnTo>
                  <a:pt x="2533" y="3717"/>
                </a:lnTo>
                <a:lnTo>
                  <a:pt x="2533" y="3717"/>
                </a:lnTo>
                <a:lnTo>
                  <a:pt x="2538" y="3711"/>
                </a:lnTo>
                <a:lnTo>
                  <a:pt x="2538" y="3711"/>
                </a:lnTo>
                <a:lnTo>
                  <a:pt x="2544" y="3705"/>
                </a:lnTo>
                <a:lnTo>
                  <a:pt x="2544" y="3705"/>
                </a:lnTo>
                <a:lnTo>
                  <a:pt x="2548" y="3698"/>
                </a:lnTo>
                <a:lnTo>
                  <a:pt x="2548" y="3698"/>
                </a:lnTo>
                <a:lnTo>
                  <a:pt x="2553" y="3691"/>
                </a:lnTo>
                <a:lnTo>
                  <a:pt x="2553" y="3691"/>
                </a:lnTo>
                <a:lnTo>
                  <a:pt x="2559" y="3684"/>
                </a:lnTo>
                <a:lnTo>
                  <a:pt x="2559" y="3684"/>
                </a:lnTo>
                <a:lnTo>
                  <a:pt x="2564" y="3677"/>
                </a:lnTo>
                <a:lnTo>
                  <a:pt x="2564" y="3677"/>
                </a:lnTo>
                <a:lnTo>
                  <a:pt x="2570" y="3671"/>
                </a:lnTo>
                <a:lnTo>
                  <a:pt x="2570" y="3671"/>
                </a:lnTo>
                <a:lnTo>
                  <a:pt x="2575" y="3664"/>
                </a:lnTo>
                <a:lnTo>
                  <a:pt x="2575" y="3664"/>
                </a:lnTo>
                <a:lnTo>
                  <a:pt x="2581" y="3657"/>
                </a:lnTo>
                <a:lnTo>
                  <a:pt x="2581" y="3657"/>
                </a:lnTo>
                <a:lnTo>
                  <a:pt x="2585" y="3650"/>
                </a:lnTo>
                <a:lnTo>
                  <a:pt x="2585" y="3650"/>
                </a:lnTo>
                <a:lnTo>
                  <a:pt x="2590" y="3642"/>
                </a:lnTo>
                <a:lnTo>
                  <a:pt x="2590" y="3642"/>
                </a:lnTo>
                <a:lnTo>
                  <a:pt x="2596" y="3635"/>
                </a:lnTo>
                <a:lnTo>
                  <a:pt x="2596" y="3635"/>
                </a:lnTo>
                <a:lnTo>
                  <a:pt x="2600" y="3628"/>
                </a:lnTo>
                <a:lnTo>
                  <a:pt x="2600" y="3628"/>
                </a:lnTo>
                <a:lnTo>
                  <a:pt x="2605" y="3622"/>
                </a:lnTo>
                <a:lnTo>
                  <a:pt x="2605" y="3622"/>
                </a:lnTo>
                <a:lnTo>
                  <a:pt x="2609" y="3615"/>
                </a:lnTo>
                <a:lnTo>
                  <a:pt x="2609" y="3615"/>
                </a:lnTo>
                <a:lnTo>
                  <a:pt x="2615" y="3608"/>
                </a:lnTo>
                <a:lnTo>
                  <a:pt x="2615" y="3608"/>
                </a:lnTo>
                <a:lnTo>
                  <a:pt x="2620" y="3600"/>
                </a:lnTo>
                <a:lnTo>
                  <a:pt x="2620" y="3600"/>
                </a:lnTo>
                <a:lnTo>
                  <a:pt x="2624" y="3593"/>
                </a:lnTo>
                <a:lnTo>
                  <a:pt x="2624" y="3593"/>
                </a:lnTo>
                <a:lnTo>
                  <a:pt x="2628" y="3586"/>
                </a:lnTo>
                <a:lnTo>
                  <a:pt x="2628" y="3586"/>
                </a:lnTo>
                <a:lnTo>
                  <a:pt x="2634" y="3578"/>
                </a:lnTo>
                <a:lnTo>
                  <a:pt x="2634" y="3578"/>
                </a:lnTo>
                <a:lnTo>
                  <a:pt x="2638" y="3571"/>
                </a:lnTo>
                <a:lnTo>
                  <a:pt x="2638" y="3571"/>
                </a:lnTo>
                <a:lnTo>
                  <a:pt x="2643" y="3564"/>
                </a:lnTo>
                <a:lnTo>
                  <a:pt x="2643" y="3564"/>
                </a:lnTo>
                <a:lnTo>
                  <a:pt x="2647" y="3556"/>
                </a:lnTo>
                <a:lnTo>
                  <a:pt x="2647" y="3556"/>
                </a:lnTo>
                <a:lnTo>
                  <a:pt x="2651" y="3549"/>
                </a:lnTo>
                <a:lnTo>
                  <a:pt x="2651" y="3549"/>
                </a:lnTo>
                <a:lnTo>
                  <a:pt x="2657" y="3543"/>
                </a:lnTo>
                <a:lnTo>
                  <a:pt x="2657" y="3543"/>
                </a:lnTo>
                <a:lnTo>
                  <a:pt x="2661" y="3534"/>
                </a:lnTo>
                <a:lnTo>
                  <a:pt x="2661" y="3534"/>
                </a:lnTo>
                <a:lnTo>
                  <a:pt x="2665" y="3528"/>
                </a:lnTo>
                <a:lnTo>
                  <a:pt x="2665" y="3528"/>
                </a:lnTo>
                <a:lnTo>
                  <a:pt x="2669" y="3519"/>
                </a:lnTo>
                <a:lnTo>
                  <a:pt x="2669" y="3519"/>
                </a:lnTo>
                <a:lnTo>
                  <a:pt x="2673" y="3513"/>
                </a:lnTo>
                <a:lnTo>
                  <a:pt x="2673" y="3513"/>
                </a:lnTo>
                <a:lnTo>
                  <a:pt x="2677" y="3504"/>
                </a:lnTo>
                <a:lnTo>
                  <a:pt x="2677" y="3504"/>
                </a:lnTo>
                <a:lnTo>
                  <a:pt x="2683" y="3498"/>
                </a:lnTo>
                <a:lnTo>
                  <a:pt x="2683" y="3498"/>
                </a:lnTo>
                <a:lnTo>
                  <a:pt x="2687" y="3489"/>
                </a:lnTo>
                <a:lnTo>
                  <a:pt x="2687" y="3489"/>
                </a:lnTo>
                <a:lnTo>
                  <a:pt x="2691" y="3481"/>
                </a:lnTo>
                <a:lnTo>
                  <a:pt x="2691" y="3481"/>
                </a:lnTo>
                <a:lnTo>
                  <a:pt x="2695" y="3475"/>
                </a:lnTo>
                <a:lnTo>
                  <a:pt x="2695" y="3475"/>
                </a:lnTo>
                <a:lnTo>
                  <a:pt x="2699" y="3466"/>
                </a:lnTo>
                <a:lnTo>
                  <a:pt x="2699" y="3466"/>
                </a:lnTo>
                <a:lnTo>
                  <a:pt x="2702" y="3458"/>
                </a:lnTo>
                <a:lnTo>
                  <a:pt x="2702" y="3458"/>
                </a:lnTo>
                <a:lnTo>
                  <a:pt x="2706" y="3451"/>
                </a:lnTo>
                <a:lnTo>
                  <a:pt x="2706" y="3451"/>
                </a:lnTo>
                <a:lnTo>
                  <a:pt x="2710" y="3443"/>
                </a:lnTo>
                <a:lnTo>
                  <a:pt x="2710" y="3443"/>
                </a:lnTo>
                <a:lnTo>
                  <a:pt x="2714" y="3435"/>
                </a:lnTo>
                <a:lnTo>
                  <a:pt x="2714" y="3435"/>
                </a:lnTo>
                <a:lnTo>
                  <a:pt x="2718" y="3428"/>
                </a:lnTo>
                <a:lnTo>
                  <a:pt x="2718" y="3428"/>
                </a:lnTo>
                <a:lnTo>
                  <a:pt x="2722" y="3420"/>
                </a:lnTo>
                <a:lnTo>
                  <a:pt x="2722" y="3420"/>
                </a:lnTo>
                <a:lnTo>
                  <a:pt x="2725" y="3412"/>
                </a:lnTo>
                <a:lnTo>
                  <a:pt x="2725" y="3412"/>
                </a:lnTo>
                <a:lnTo>
                  <a:pt x="2729" y="3404"/>
                </a:lnTo>
                <a:lnTo>
                  <a:pt x="2729" y="3404"/>
                </a:lnTo>
                <a:lnTo>
                  <a:pt x="2733" y="3397"/>
                </a:lnTo>
                <a:lnTo>
                  <a:pt x="2733" y="3397"/>
                </a:lnTo>
                <a:lnTo>
                  <a:pt x="2736" y="3389"/>
                </a:lnTo>
                <a:lnTo>
                  <a:pt x="2736" y="3389"/>
                </a:lnTo>
                <a:lnTo>
                  <a:pt x="2740" y="3381"/>
                </a:lnTo>
                <a:lnTo>
                  <a:pt x="2740" y="3381"/>
                </a:lnTo>
                <a:lnTo>
                  <a:pt x="2743" y="3372"/>
                </a:lnTo>
                <a:lnTo>
                  <a:pt x="2743" y="3372"/>
                </a:lnTo>
                <a:lnTo>
                  <a:pt x="2747" y="3364"/>
                </a:lnTo>
                <a:lnTo>
                  <a:pt x="2747" y="3364"/>
                </a:lnTo>
                <a:lnTo>
                  <a:pt x="2749" y="3356"/>
                </a:lnTo>
                <a:lnTo>
                  <a:pt x="2749" y="3356"/>
                </a:lnTo>
                <a:lnTo>
                  <a:pt x="2754" y="3348"/>
                </a:lnTo>
                <a:lnTo>
                  <a:pt x="2754" y="3348"/>
                </a:lnTo>
                <a:lnTo>
                  <a:pt x="2756" y="3340"/>
                </a:lnTo>
                <a:lnTo>
                  <a:pt x="2756" y="3340"/>
                </a:lnTo>
                <a:lnTo>
                  <a:pt x="2759" y="3332"/>
                </a:lnTo>
                <a:lnTo>
                  <a:pt x="2759" y="3332"/>
                </a:lnTo>
                <a:lnTo>
                  <a:pt x="2763" y="3323"/>
                </a:lnTo>
                <a:lnTo>
                  <a:pt x="2763" y="3323"/>
                </a:lnTo>
                <a:lnTo>
                  <a:pt x="2766" y="3315"/>
                </a:lnTo>
                <a:lnTo>
                  <a:pt x="2766" y="3315"/>
                </a:lnTo>
                <a:lnTo>
                  <a:pt x="2769" y="3307"/>
                </a:lnTo>
                <a:lnTo>
                  <a:pt x="2769" y="3307"/>
                </a:lnTo>
                <a:lnTo>
                  <a:pt x="2773" y="3299"/>
                </a:lnTo>
                <a:lnTo>
                  <a:pt x="2773" y="3299"/>
                </a:lnTo>
                <a:lnTo>
                  <a:pt x="2775" y="3291"/>
                </a:lnTo>
                <a:lnTo>
                  <a:pt x="2775" y="3291"/>
                </a:lnTo>
                <a:lnTo>
                  <a:pt x="2778" y="3283"/>
                </a:lnTo>
                <a:lnTo>
                  <a:pt x="2778" y="3283"/>
                </a:lnTo>
                <a:lnTo>
                  <a:pt x="2781" y="3274"/>
                </a:lnTo>
                <a:lnTo>
                  <a:pt x="2781" y="3274"/>
                </a:lnTo>
                <a:lnTo>
                  <a:pt x="2783" y="3266"/>
                </a:lnTo>
                <a:lnTo>
                  <a:pt x="2783" y="3266"/>
                </a:lnTo>
                <a:lnTo>
                  <a:pt x="2786" y="3258"/>
                </a:lnTo>
                <a:lnTo>
                  <a:pt x="2786" y="3258"/>
                </a:lnTo>
                <a:lnTo>
                  <a:pt x="2789" y="3250"/>
                </a:lnTo>
                <a:lnTo>
                  <a:pt x="2789" y="3250"/>
                </a:lnTo>
                <a:lnTo>
                  <a:pt x="2792" y="3242"/>
                </a:lnTo>
                <a:lnTo>
                  <a:pt x="2792" y="3242"/>
                </a:lnTo>
                <a:lnTo>
                  <a:pt x="2794" y="3234"/>
                </a:lnTo>
                <a:lnTo>
                  <a:pt x="2794" y="3234"/>
                </a:lnTo>
                <a:lnTo>
                  <a:pt x="2797" y="3224"/>
                </a:lnTo>
                <a:lnTo>
                  <a:pt x="2797" y="3224"/>
                </a:lnTo>
                <a:lnTo>
                  <a:pt x="2800" y="3216"/>
                </a:lnTo>
                <a:lnTo>
                  <a:pt x="2800" y="3216"/>
                </a:lnTo>
                <a:lnTo>
                  <a:pt x="2803" y="3208"/>
                </a:lnTo>
                <a:lnTo>
                  <a:pt x="2803" y="3208"/>
                </a:lnTo>
                <a:lnTo>
                  <a:pt x="2804" y="3199"/>
                </a:lnTo>
                <a:lnTo>
                  <a:pt x="2804" y="3199"/>
                </a:lnTo>
                <a:lnTo>
                  <a:pt x="2807" y="3191"/>
                </a:lnTo>
                <a:lnTo>
                  <a:pt x="2807" y="3191"/>
                </a:lnTo>
                <a:lnTo>
                  <a:pt x="2809" y="3182"/>
                </a:lnTo>
                <a:lnTo>
                  <a:pt x="2809" y="3182"/>
                </a:lnTo>
                <a:lnTo>
                  <a:pt x="2812" y="3174"/>
                </a:lnTo>
                <a:lnTo>
                  <a:pt x="2812" y="3174"/>
                </a:lnTo>
                <a:lnTo>
                  <a:pt x="2813" y="3165"/>
                </a:lnTo>
                <a:lnTo>
                  <a:pt x="2813" y="3165"/>
                </a:lnTo>
                <a:lnTo>
                  <a:pt x="2816" y="3157"/>
                </a:lnTo>
                <a:lnTo>
                  <a:pt x="2816" y="3157"/>
                </a:lnTo>
                <a:lnTo>
                  <a:pt x="2818" y="3148"/>
                </a:lnTo>
                <a:lnTo>
                  <a:pt x="2818" y="3148"/>
                </a:lnTo>
                <a:lnTo>
                  <a:pt x="2820" y="3140"/>
                </a:lnTo>
                <a:lnTo>
                  <a:pt x="2820" y="3140"/>
                </a:lnTo>
                <a:lnTo>
                  <a:pt x="2822" y="3131"/>
                </a:lnTo>
                <a:lnTo>
                  <a:pt x="2822" y="3131"/>
                </a:lnTo>
                <a:lnTo>
                  <a:pt x="2824" y="3122"/>
                </a:lnTo>
                <a:lnTo>
                  <a:pt x="2824" y="3122"/>
                </a:lnTo>
                <a:lnTo>
                  <a:pt x="2826" y="3114"/>
                </a:lnTo>
                <a:lnTo>
                  <a:pt x="2826" y="3114"/>
                </a:lnTo>
                <a:lnTo>
                  <a:pt x="2828" y="3104"/>
                </a:lnTo>
                <a:lnTo>
                  <a:pt x="2828" y="3104"/>
                </a:lnTo>
                <a:lnTo>
                  <a:pt x="2830" y="3096"/>
                </a:lnTo>
                <a:lnTo>
                  <a:pt x="2830" y="3096"/>
                </a:lnTo>
                <a:lnTo>
                  <a:pt x="2831" y="3088"/>
                </a:lnTo>
                <a:lnTo>
                  <a:pt x="2831" y="3088"/>
                </a:lnTo>
                <a:lnTo>
                  <a:pt x="2834" y="3078"/>
                </a:lnTo>
                <a:lnTo>
                  <a:pt x="2834" y="3078"/>
                </a:lnTo>
                <a:lnTo>
                  <a:pt x="2835" y="3070"/>
                </a:lnTo>
                <a:lnTo>
                  <a:pt x="2835" y="3070"/>
                </a:lnTo>
                <a:lnTo>
                  <a:pt x="2837" y="3061"/>
                </a:lnTo>
                <a:lnTo>
                  <a:pt x="2837" y="3061"/>
                </a:lnTo>
                <a:lnTo>
                  <a:pt x="2838" y="3052"/>
                </a:lnTo>
                <a:lnTo>
                  <a:pt x="2838" y="3052"/>
                </a:lnTo>
                <a:lnTo>
                  <a:pt x="2839" y="3043"/>
                </a:lnTo>
                <a:lnTo>
                  <a:pt x="2839" y="3043"/>
                </a:lnTo>
                <a:lnTo>
                  <a:pt x="2841" y="3035"/>
                </a:lnTo>
                <a:lnTo>
                  <a:pt x="2841" y="3035"/>
                </a:lnTo>
                <a:lnTo>
                  <a:pt x="2842" y="3025"/>
                </a:lnTo>
                <a:lnTo>
                  <a:pt x="2842" y="3025"/>
                </a:lnTo>
                <a:lnTo>
                  <a:pt x="2843" y="3017"/>
                </a:lnTo>
                <a:lnTo>
                  <a:pt x="2843" y="3017"/>
                </a:lnTo>
                <a:lnTo>
                  <a:pt x="2845" y="3008"/>
                </a:lnTo>
                <a:lnTo>
                  <a:pt x="2845" y="3008"/>
                </a:lnTo>
                <a:lnTo>
                  <a:pt x="2846" y="2999"/>
                </a:lnTo>
                <a:lnTo>
                  <a:pt x="2846" y="2999"/>
                </a:lnTo>
                <a:lnTo>
                  <a:pt x="2847" y="2990"/>
                </a:lnTo>
                <a:lnTo>
                  <a:pt x="2847" y="2990"/>
                </a:lnTo>
                <a:lnTo>
                  <a:pt x="2849" y="2982"/>
                </a:lnTo>
                <a:lnTo>
                  <a:pt x="2849" y="2982"/>
                </a:lnTo>
                <a:lnTo>
                  <a:pt x="2849" y="2972"/>
                </a:lnTo>
                <a:lnTo>
                  <a:pt x="2849" y="2972"/>
                </a:lnTo>
                <a:lnTo>
                  <a:pt x="2850" y="2963"/>
                </a:lnTo>
                <a:lnTo>
                  <a:pt x="2850" y="2963"/>
                </a:lnTo>
                <a:lnTo>
                  <a:pt x="2852" y="2954"/>
                </a:lnTo>
                <a:lnTo>
                  <a:pt x="2852" y="2954"/>
                </a:lnTo>
                <a:lnTo>
                  <a:pt x="2853" y="2945"/>
                </a:lnTo>
                <a:lnTo>
                  <a:pt x="2853" y="2945"/>
                </a:lnTo>
                <a:lnTo>
                  <a:pt x="2853" y="2935"/>
                </a:lnTo>
                <a:lnTo>
                  <a:pt x="2853" y="2935"/>
                </a:lnTo>
                <a:lnTo>
                  <a:pt x="2854" y="2927"/>
                </a:lnTo>
                <a:lnTo>
                  <a:pt x="2854" y="2927"/>
                </a:lnTo>
                <a:lnTo>
                  <a:pt x="2854" y="2918"/>
                </a:lnTo>
                <a:lnTo>
                  <a:pt x="2854" y="2918"/>
                </a:lnTo>
                <a:lnTo>
                  <a:pt x="2856" y="2908"/>
                </a:lnTo>
                <a:lnTo>
                  <a:pt x="2856" y="2908"/>
                </a:lnTo>
                <a:lnTo>
                  <a:pt x="2856" y="2900"/>
                </a:lnTo>
                <a:lnTo>
                  <a:pt x="2856" y="2900"/>
                </a:lnTo>
                <a:lnTo>
                  <a:pt x="2857" y="2890"/>
                </a:lnTo>
                <a:lnTo>
                  <a:pt x="2857" y="2890"/>
                </a:lnTo>
                <a:lnTo>
                  <a:pt x="2857" y="2881"/>
                </a:lnTo>
                <a:lnTo>
                  <a:pt x="2857" y="2881"/>
                </a:lnTo>
                <a:lnTo>
                  <a:pt x="2857" y="2873"/>
                </a:lnTo>
                <a:lnTo>
                  <a:pt x="2857" y="2873"/>
                </a:lnTo>
                <a:lnTo>
                  <a:pt x="2858" y="2863"/>
                </a:lnTo>
                <a:lnTo>
                  <a:pt x="2858" y="2863"/>
                </a:lnTo>
                <a:lnTo>
                  <a:pt x="2858" y="2854"/>
                </a:lnTo>
                <a:lnTo>
                  <a:pt x="2858" y="2854"/>
                </a:lnTo>
                <a:lnTo>
                  <a:pt x="2858" y="2844"/>
                </a:lnTo>
                <a:lnTo>
                  <a:pt x="2858" y="2844"/>
                </a:lnTo>
                <a:lnTo>
                  <a:pt x="2858" y="2836"/>
                </a:lnTo>
                <a:lnTo>
                  <a:pt x="2858" y="2836"/>
                </a:lnTo>
                <a:lnTo>
                  <a:pt x="2858" y="2826"/>
                </a:lnTo>
                <a:lnTo>
                  <a:pt x="2858" y="2826"/>
                </a:lnTo>
                <a:lnTo>
                  <a:pt x="2858" y="2817"/>
                </a:lnTo>
                <a:lnTo>
                  <a:pt x="2858" y="2817"/>
                </a:lnTo>
                <a:lnTo>
                  <a:pt x="2858" y="2807"/>
                </a:lnTo>
                <a:lnTo>
                  <a:pt x="2858" y="2807"/>
                </a:lnTo>
                <a:lnTo>
                  <a:pt x="2858" y="2795"/>
                </a:lnTo>
                <a:lnTo>
                  <a:pt x="2858" y="2795"/>
                </a:lnTo>
                <a:lnTo>
                  <a:pt x="2858" y="2783"/>
                </a:lnTo>
                <a:lnTo>
                  <a:pt x="2858" y="2783"/>
                </a:lnTo>
                <a:lnTo>
                  <a:pt x="2858" y="2771"/>
                </a:lnTo>
                <a:lnTo>
                  <a:pt x="2858" y="2771"/>
                </a:lnTo>
                <a:lnTo>
                  <a:pt x="2858" y="2758"/>
                </a:lnTo>
                <a:lnTo>
                  <a:pt x="2858" y="2758"/>
                </a:lnTo>
                <a:lnTo>
                  <a:pt x="2857" y="2746"/>
                </a:lnTo>
                <a:lnTo>
                  <a:pt x="2857" y="2746"/>
                </a:lnTo>
                <a:lnTo>
                  <a:pt x="2857" y="2734"/>
                </a:lnTo>
                <a:lnTo>
                  <a:pt x="2857" y="2734"/>
                </a:lnTo>
                <a:lnTo>
                  <a:pt x="2856" y="2722"/>
                </a:lnTo>
                <a:lnTo>
                  <a:pt x="2856" y="2722"/>
                </a:lnTo>
                <a:lnTo>
                  <a:pt x="2854" y="2709"/>
                </a:lnTo>
                <a:lnTo>
                  <a:pt x="2854" y="2709"/>
                </a:lnTo>
                <a:lnTo>
                  <a:pt x="2854" y="2696"/>
                </a:lnTo>
                <a:lnTo>
                  <a:pt x="2854" y="2696"/>
                </a:lnTo>
                <a:lnTo>
                  <a:pt x="2853" y="2683"/>
                </a:lnTo>
                <a:lnTo>
                  <a:pt x="2853" y="2683"/>
                </a:lnTo>
                <a:lnTo>
                  <a:pt x="2852" y="2671"/>
                </a:lnTo>
                <a:lnTo>
                  <a:pt x="2852" y="2671"/>
                </a:lnTo>
                <a:lnTo>
                  <a:pt x="2850" y="2659"/>
                </a:lnTo>
                <a:lnTo>
                  <a:pt x="2850" y="2659"/>
                </a:lnTo>
                <a:lnTo>
                  <a:pt x="2849" y="2647"/>
                </a:lnTo>
                <a:lnTo>
                  <a:pt x="2849" y="2647"/>
                </a:lnTo>
                <a:lnTo>
                  <a:pt x="2846" y="2634"/>
                </a:lnTo>
                <a:lnTo>
                  <a:pt x="2846" y="2634"/>
                </a:lnTo>
                <a:lnTo>
                  <a:pt x="2845" y="2622"/>
                </a:lnTo>
                <a:lnTo>
                  <a:pt x="2845" y="2622"/>
                </a:lnTo>
                <a:lnTo>
                  <a:pt x="2843" y="2610"/>
                </a:lnTo>
                <a:lnTo>
                  <a:pt x="2843" y="2610"/>
                </a:lnTo>
                <a:lnTo>
                  <a:pt x="2841" y="2598"/>
                </a:lnTo>
                <a:lnTo>
                  <a:pt x="2841" y="2598"/>
                </a:lnTo>
                <a:lnTo>
                  <a:pt x="2839" y="2585"/>
                </a:lnTo>
                <a:lnTo>
                  <a:pt x="2839" y="2585"/>
                </a:lnTo>
                <a:lnTo>
                  <a:pt x="2837" y="2572"/>
                </a:lnTo>
                <a:lnTo>
                  <a:pt x="2837" y="2572"/>
                </a:lnTo>
                <a:lnTo>
                  <a:pt x="2835" y="2560"/>
                </a:lnTo>
                <a:lnTo>
                  <a:pt x="2835" y="2560"/>
                </a:lnTo>
                <a:lnTo>
                  <a:pt x="2832" y="2547"/>
                </a:lnTo>
                <a:lnTo>
                  <a:pt x="2832" y="2547"/>
                </a:lnTo>
                <a:lnTo>
                  <a:pt x="2830" y="2535"/>
                </a:lnTo>
                <a:lnTo>
                  <a:pt x="2830" y="2535"/>
                </a:lnTo>
                <a:lnTo>
                  <a:pt x="2827" y="2523"/>
                </a:lnTo>
                <a:lnTo>
                  <a:pt x="2827" y="2523"/>
                </a:lnTo>
                <a:lnTo>
                  <a:pt x="2824" y="2511"/>
                </a:lnTo>
                <a:lnTo>
                  <a:pt x="2824" y="2511"/>
                </a:lnTo>
                <a:lnTo>
                  <a:pt x="2822" y="2498"/>
                </a:lnTo>
                <a:lnTo>
                  <a:pt x="2822" y="2498"/>
                </a:lnTo>
                <a:lnTo>
                  <a:pt x="2819" y="2486"/>
                </a:lnTo>
                <a:lnTo>
                  <a:pt x="2819" y="2486"/>
                </a:lnTo>
                <a:lnTo>
                  <a:pt x="2815" y="2474"/>
                </a:lnTo>
                <a:lnTo>
                  <a:pt x="2815" y="2474"/>
                </a:lnTo>
                <a:lnTo>
                  <a:pt x="2812" y="2462"/>
                </a:lnTo>
                <a:lnTo>
                  <a:pt x="2812" y="2462"/>
                </a:lnTo>
                <a:lnTo>
                  <a:pt x="2809" y="2449"/>
                </a:lnTo>
                <a:lnTo>
                  <a:pt x="2809" y="2449"/>
                </a:lnTo>
                <a:lnTo>
                  <a:pt x="2805" y="2437"/>
                </a:lnTo>
                <a:lnTo>
                  <a:pt x="2805" y="2437"/>
                </a:lnTo>
                <a:lnTo>
                  <a:pt x="2803" y="2425"/>
                </a:lnTo>
                <a:lnTo>
                  <a:pt x="2803" y="2425"/>
                </a:lnTo>
                <a:lnTo>
                  <a:pt x="2798" y="2413"/>
                </a:lnTo>
                <a:lnTo>
                  <a:pt x="2798" y="2413"/>
                </a:lnTo>
                <a:lnTo>
                  <a:pt x="2796" y="2399"/>
                </a:lnTo>
                <a:lnTo>
                  <a:pt x="2796" y="2399"/>
                </a:lnTo>
                <a:lnTo>
                  <a:pt x="2792" y="2387"/>
                </a:lnTo>
                <a:lnTo>
                  <a:pt x="2792" y="2387"/>
                </a:lnTo>
                <a:lnTo>
                  <a:pt x="2788" y="2374"/>
                </a:lnTo>
                <a:lnTo>
                  <a:pt x="2788" y="2374"/>
                </a:lnTo>
                <a:lnTo>
                  <a:pt x="2783" y="2362"/>
                </a:lnTo>
                <a:lnTo>
                  <a:pt x="2783" y="2362"/>
                </a:lnTo>
                <a:lnTo>
                  <a:pt x="2779" y="2350"/>
                </a:lnTo>
                <a:lnTo>
                  <a:pt x="2779" y="2350"/>
                </a:lnTo>
                <a:lnTo>
                  <a:pt x="2775" y="2338"/>
                </a:lnTo>
                <a:lnTo>
                  <a:pt x="2775" y="2338"/>
                </a:lnTo>
                <a:lnTo>
                  <a:pt x="2771" y="2325"/>
                </a:lnTo>
                <a:lnTo>
                  <a:pt x="2771" y="2325"/>
                </a:lnTo>
                <a:lnTo>
                  <a:pt x="2767" y="2313"/>
                </a:lnTo>
                <a:lnTo>
                  <a:pt x="2767" y="2313"/>
                </a:lnTo>
                <a:lnTo>
                  <a:pt x="2763" y="2301"/>
                </a:lnTo>
                <a:lnTo>
                  <a:pt x="2763" y="2301"/>
                </a:lnTo>
                <a:lnTo>
                  <a:pt x="2759" y="2289"/>
                </a:lnTo>
                <a:lnTo>
                  <a:pt x="2759" y="2289"/>
                </a:lnTo>
                <a:lnTo>
                  <a:pt x="2754" y="2276"/>
                </a:lnTo>
                <a:lnTo>
                  <a:pt x="2754" y="2276"/>
                </a:lnTo>
                <a:lnTo>
                  <a:pt x="2749" y="2264"/>
                </a:lnTo>
                <a:lnTo>
                  <a:pt x="2749" y="2264"/>
                </a:lnTo>
                <a:lnTo>
                  <a:pt x="2744" y="2252"/>
                </a:lnTo>
                <a:lnTo>
                  <a:pt x="2744" y="2252"/>
                </a:lnTo>
                <a:lnTo>
                  <a:pt x="2740" y="2240"/>
                </a:lnTo>
                <a:lnTo>
                  <a:pt x="2740" y="2240"/>
                </a:lnTo>
                <a:lnTo>
                  <a:pt x="2734" y="2227"/>
                </a:lnTo>
                <a:lnTo>
                  <a:pt x="2734" y="2227"/>
                </a:lnTo>
                <a:lnTo>
                  <a:pt x="2730" y="2215"/>
                </a:lnTo>
                <a:lnTo>
                  <a:pt x="2730" y="2215"/>
                </a:lnTo>
                <a:lnTo>
                  <a:pt x="2725" y="2203"/>
                </a:lnTo>
                <a:lnTo>
                  <a:pt x="2725" y="2203"/>
                </a:lnTo>
                <a:lnTo>
                  <a:pt x="2719" y="2191"/>
                </a:lnTo>
                <a:lnTo>
                  <a:pt x="2719" y="2191"/>
                </a:lnTo>
                <a:lnTo>
                  <a:pt x="2714" y="2178"/>
                </a:lnTo>
                <a:lnTo>
                  <a:pt x="2714" y="2178"/>
                </a:lnTo>
                <a:lnTo>
                  <a:pt x="2710" y="2166"/>
                </a:lnTo>
                <a:lnTo>
                  <a:pt x="2710" y="2166"/>
                </a:lnTo>
                <a:lnTo>
                  <a:pt x="2705" y="2154"/>
                </a:lnTo>
                <a:lnTo>
                  <a:pt x="2705" y="2154"/>
                </a:lnTo>
                <a:lnTo>
                  <a:pt x="2699" y="2142"/>
                </a:lnTo>
                <a:lnTo>
                  <a:pt x="2699" y="2142"/>
                </a:lnTo>
                <a:lnTo>
                  <a:pt x="2694" y="2129"/>
                </a:lnTo>
                <a:lnTo>
                  <a:pt x="2694" y="2129"/>
                </a:lnTo>
                <a:lnTo>
                  <a:pt x="2688" y="2117"/>
                </a:lnTo>
                <a:lnTo>
                  <a:pt x="2688" y="2117"/>
                </a:lnTo>
                <a:lnTo>
                  <a:pt x="2681" y="2105"/>
                </a:lnTo>
                <a:lnTo>
                  <a:pt x="2681" y="2105"/>
                </a:lnTo>
                <a:lnTo>
                  <a:pt x="2676" y="2093"/>
                </a:lnTo>
                <a:lnTo>
                  <a:pt x="2676" y="2093"/>
                </a:lnTo>
                <a:lnTo>
                  <a:pt x="2670" y="2080"/>
                </a:lnTo>
                <a:lnTo>
                  <a:pt x="2670" y="2080"/>
                </a:lnTo>
                <a:lnTo>
                  <a:pt x="2665" y="2068"/>
                </a:lnTo>
                <a:lnTo>
                  <a:pt x="2665" y="2068"/>
                </a:lnTo>
                <a:lnTo>
                  <a:pt x="2658" y="2057"/>
                </a:lnTo>
                <a:lnTo>
                  <a:pt x="2658" y="2057"/>
                </a:lnTo>
                <a:lnTo>
                  <a:pt x="2653" y="2045"/>
                </a:lnTo>
                <a:lnTo>
                  <a:pt x="2653" y="2045"/>
                </a:lnTo>
                <a:lnTo>
                  <a:pt x="2647" y="2033"/>
                </a:lnTo>
                <a:lnTo>
                  <a:pt x="2647" y="2033"/>
                </a:lnTo>
                <a:lnTo>
                  <a:pt x="2641" y="2020"/>
                </a:lnTo>
                <a:lnTo>
                  <a:pt x="2641" y="2020"/>
                </a:lnTo>
                <a:lnTo>
                  <a:pt x="2635" y="2008"/>
                </a:lnTo>
                <a:lnTo>
                  <a:pt x="2635" y="2008"/>
                </a:lnTo>
                <a:lnTo>
                  <a:pt x="2628" y="1996"/>
                </a:lnTo>
                <a:lnTo>
                  <a:pt x="2628" y="1996"/>
                </a:lnTo>
                <a:lnTo>
                  <a:pt x="2621" y="1984"/>
                </a:lnTo>
                <a:lnTo>
                  <a:pt x="2621" y="1984"/>
                </a:lnTo>
                <a:lnTo>
                  <a:pt x="2616" y="1971"/>
                </a:lnTo>
                <a:lnTo>
                  <a:pt x="2616" y="1971"/>
                </a:lnTo>
                <a:lnTo>
                  <a:pt x="2609" y="1959"/>
                </a:lnTo>
                <a:lnTo>
                  <a:pt x="2609" y="1959"/>
                </a:lnTo>
                <a:lnTo>
                  <a:pt x="2602" y="1947"/>
                </a:lnTo>
                <a:lnTo>
                  <a:pt x="2602" y="1947"/>
                </a:lnTo>
                <a:lnTo>
                  <a:pt x="2596" y="1936"/>
                </a:lnTo>
                <a:lnTo>
                  <a:pt x="2596" y="1936"/>
                </a:lnTo>
                <a:lnTo>
                  <a:pt x="2590" y="1924"/>
                </a:lnTo>
                <a:lnTo>
                  <a:pt x="2590" y="1924"/>
                </a:lnTo>
                <a:lnTo>
                  <a:pt x="2583" y="1912"/>
                </a:lnTo>
                <a:lnTo>
                  <a:pt x="2583" y="1912"/>
                </a:lnTo>
                <a:lnTo>
                  <a:pt x="2577" y="1899"/>
                </a:lnTo>
                <a:lnTo>
                  <a:pt x="2577" y="1899"/>
                </a:lnTo>
                <a:lnTo>
                  <a:pt x="2570" y="1887"/>
                </a:lnTo>
                <a:lnTo>
                  <a:pt x="2570" y="1887"/>
                </a:lnTo>
                <a:lnTo>
                  <a:pt x="2563" y="1875"/>
                </a:lnTo>
                <a:lnTo>
                  <a:pt x="2563" y="1875"/>
                </a:lnTo>
                <a:lnTo>
                  <a:pt x="2556" y="1864"/>
                </a:lnTo>
                <a:lnTo>
                  <a:pt x="2556" y="1864"/>
                </a:lnTo>
                <a:lnTo>
                  <a:pt x="2549" y="1852"/>
                </a:lnTo>
                <a:lnTo>
                  <a:pt x="2549" y="1852"/>
                </a:lnTo>
                <a:lnTo>
                  <a:pt x="2543" y="1839"/>
                </a:lnTo>
                <a:lnTo>
                  <a:pt x="2543" y="1839"/>
                </a:lnTo>
                <a:lnTo>
                  <a:pt x="2534" y="1827"/>
                </a:lnTo>
                <a:lnTo>
                  <a:pt x="2534" y="1827"/>
                </a:lnTo>
                <a:lnTo>
                  <a:pt x="2528" y="1815"/>
                </a:lnTo>
                <a:lnTo>
                  <a:pt x="2528" y="1815"/>
                </a:lnTo>
                <a:lnTo>
                  <a:pt x="2521" y="1804"/>
                </a:lnTo>
                <a:lnTo>
                  <a:pt x="2521" y="1804"/>
                </a:lnTo>
                <a:lnTo>
                  <a:pt x="2514" y="1792"/>
                </a:lnTo>
                <a:lnTo>
                  <a:pt x="2514" y="1792"/>
                </a:lnTo>
                <a:lnTo>
                  <a:pt x="2506" y="1779"/>
                </a:lnTo>
                <a:lnTo>
                  <a:pt x="2506" y="1779"/>
                </a:lnTo>
                <a:lnTo>
                  <a:pt x="2499" y="1767"/>
                </a:lnTo>
                <a:lnTo>
                  <a:pt x="2499" y="1767"/>
                </a:lnTo>
                <a:lnTo>
                  <a:pt x="2492" y="1755"/>
                </a:lnTo>
                <a:lnTo>
                  <a:pt x="2492" y="1755"/>
                </a:lnTo>
                <a:lnTo>
                  <a:pt x="2484" y="1744"/>
                </a:lnTo>
                <a:lnTo>
                  <a:pt x="2484" y="1744"/>
                </a:lnTo>
                <a:lnTo>
                  <a:pt x="2477" y="1732"/>
                </a:lnTo>
                <a:lnTo>
                  <a:pt x="2477" y="1732"/>
                </a:lnTo>
                <a:lnTo>
                  <a:pt x="2470" y="1720"/>
                </a:lnTo>
                <a:lnTo>
                  <a:pt x="2470" y="1720"/>
                </a:lnTo>
                <a:lnTo>
                  <a:pt x="2462" y="1709"/>
                </a:lnTo>
                <a:lnTo>
                  <a:pt x="2462" y="1709"/>
                </a:lnTo>
                <a:lnTo>
                  <a:pt x="2455" y="1696"/>
                </a:lnTo>
                <a:lnTo>
                  <a:pt x="2455" y="1696"/>
                </a:lnTo>
                <a:lnTo>
                  <a:pt x="2447" y="1684"/>
                </a:lnTo>
                <a:lnTo>
                  <a:pt x="2447" y="1684"/>
                </a:lnTo>
                <a:lnTo>
                  <a:pt x="2440" y="1672"/>
                </a:lnTo>
                <a:lnTo>
                  <a:pt x="2440" y="1672"/>
                </a:lnTo>
                <a:lnTo>
                  <a:pt x="2432" y="1661"/>
                </a:lnTo>
                <a:lnTo>
                  <a:pt x="2432" y="1661"/>
                </a:lnTo>
                <a:lnTo>
                  <a:pt x="2424" y="1649"/>
                </a:lnTo>
                <a:lnTo>
                  <a:pt x="2424" y="1649"/>
                </a:lnTo>
                <a:lnTo>
                  <a:pt x="2417" y="1637"/>
                </a:lnTo>
                <a:lnTo>
                  <a:pt x="2417" y="1637"/>
                </a:lnTo>
                <a:lnTo>
                  <a:pt x="2409" y="1626"/>
                </a:lnTo>
                <a:lnTo>
                  <a:pt x="2409" y="1626"/>
                </a:lnTo>
                <a:lnTo>
                  <a:pt x="2401" y="1613"/>
                </a:lnTo>
                <a:lnTo>
                  <a:pt x="2401" y="1613"/>
                </a:lnTo>
                <a:lnTo>
                  <a:pt x="2394" y="1601"/>
                </a:lnTo>
                <a:lnTo>
                  <a:pt x="2394" y="1601"/>
                </a:lnTo>
                <a:lnTo>
                  <a:pt x="2386" y="1590"/>
                </a:lnTo>
                <a:lnTo>
                  <a:pt x="2386" y="1590"/>
                </a:lnTo>
                <a:lnTo>
                  <a:pt x="2378" y="1578"/>
                </a:lnTo>
                <a:lnTo>
                  <a:pt x="2378" y="1578"/>
                </a:lnTo>
                <a:lnTo>
                  <a:pt x="2371" y="1567"/>
                </a:lnTo>
                <a:lnTo>
                  <a:pt x="2371" y="1567"/>
                </a:lnTo>
                <a:lnTo>
                  <a:pt x="2363" y="1555"/>
                </a:lnTo>
                <a:lnTo>
                  <a:pt x="2363" y="1555"/>
                </a:lnTo>
                <a:lnTo>
                  <a:pt x="2355" y="1543"/>
                </a:lnTo>
                <a:lnTo>
                  <a:pt x="2355" y="1543"/>
                </a:lnTo>
                <a:lnTo>
                  <a:pt x="2347" y="1532"/>
                </a:lnTo>
                <a:lnTo>
                  <a:pt x="2347" y="1532"/>
                </a:lnTo>
                <a:lnTo>
                  <a:pt x="2338" y="1519"/>
                </a:lnTo>
                <a:lnTo>
                  <a:pt x="2338" y="1519"/>
                </a:lnTo>
                <a:lnTo>
                  <a:pt x="2332" y="1509"/>
                </a:lnTo>
                <a:lnTo>
                  <a:pt x="2332" y="1509"/>
                </a:lnTo>
                <a:lnTo>
                  <a:pt x="2323" y="1496"/>
                </a:lnTo>
                <a:lnTo>
                  <a:pt x="2323" y="1496"/>
                </a:lnTo>
                <a:lnTo>
                  <a:pt x="2315" y="1485"/>
                </a:lnTo>
                <a:lnTo>
                  <a:pt x="2315" y="1485"/>
                </a:lnTo>
                <a:lnTo>
                  <a:pt x="2307" y="1473"/>
                </a:lnTo>
                <a:lnTo>
                  <a:pt x="2307" y="1473"/>
                </a:lnTo>
                <a:lnTo>
                  <a:pt x="2299" y="1462"/>
                </a:lnTo>
                <a:lnTo>
                  <a:pt x="2299" y="1462"/>
                </a:lnTo>
                <a:lnTo>
                  <a:pt x="2291" y="1450"/>
                </a:lnTo>
                <a:lnTo>
                  <a:pt x="2291" y="1450"/>
                </a:lnTo>
                <a:lnTo>
                  <a:pt x="2283" y="1439"/>
                </a:lnTo>
                <a:lnTo>
                  <a:pt x="2283" y="1439"/>
                </a:lnTo>
                <a:lnTo>
                  <a:pt x="2274" y="1427"/>
                </a:lnTo>
                <a:lnTo>
                  <a:pt x="2274" y="1427"/>
                </a:lnTo>
                <a:lnTo>
                  <a:pt x="2266" y="1416"/>
                </a:lnTo>
                <a:lnTo>
                  <a:pt x="2266" y="1416"/>
                </a:lnTo>
                <a:lnTo>
                  <a:pt x="2258" y="1404"/>
                </a:lnTo>
                <a:lnTo>
                  <a:pt x="2258" y="1404"/>
                </a:lnTo>
                <a:lnTo>
                  <a:pt x="2250" y="1393"/>
                </a:lnTo>
                <a:lnTo>
                  <a:pt x="2250" y="1393"/>
                </a:lnTo>
                <a:lnTo>
                  <a:pt x="2242" y="1381"/>
                </a:lnTo>
                <a:lnTo>
                  <a:pt x="2242" y="1381"/>
                </a:lnTo>
                <a:lnTo>
                  <a:pt x="2234" y="1370"/>
                </a:lnTo>
                <a:lnTo>
                  <a:pt x="2234" y="1370"/>
                </a:lnTo>
                <a:lnTo>
                  <a:pt x="2225" y="1357"/>
                </a:lnTo>
                <a:lnTo>
                  <a:pt x="2225" y="1357"/>
                </a:lnTo>
                <a:lnTo>
                  <a:pt x="2217" y="1347"/>
                </a:lnTo>
                <a:lnTo>
                  <a:pt x="2217" y="1347"/>
                </a:lnTo>
                <a:lnTo>
                  <a:pt x="2209" y="1336"/>
                </a:lnTo>
                <a:lnTo>
                  <a:pt x="2209" y="1336"/>
                </a:lnTo>
                <a:lnTo>
                  <a:pt x="2201" y="1323"/>
                </a:lnTo>
                <a:lnTo>
                  <a:pt x="2201" y="1323"/>
                </a:lnTo>
                <a:lnTo>
                  <a:pt x="2193" y="1312"/>
                </a:lnTo>
                <a:lnTo>
                  <a:pt x="2193" y="1312"/>
                </a:lnTo>
                <a:lnTo>
                  <a:pt x="2185" y="1300"/>
                </a:lnTo>
                <a:lnTo>
                  <a:pt x="2185" y="1300"/>
                </a:lnTo>
                <a:lnTo>
                  <a:pt x="2176" y="1289"/>
                </a:lnTo>
                <a:lnTo>
                  <a:pt x="2176" y="1289"/>
                </a:lnTo>
                <a:lnTo>
                  <a:pt x="2168" y="1278"/>
                </a:lnTo>
                <a:lnTo>
                  <a:pt x="2168" y="1278"/>
                </a:lnTo>
                <a:lnTo>
                  <a:pt x="2160" y="1266"/>
                </a:lnTo>
                <a:lnTo>
                  <a:pt x="2160" y="1266"/>
                </a:lnTo>
                <a:lnTo>
                  <a:pt x="2152" y="1255"/>
                </a:lnTo>
                <a:lnTo>
                  <a:pt x="2152" y="1255"/>
                </a:lnTo>
                <a:lnTo>
                  <a:pt x="2144" y="1244"/>
                </a:lnTo>
                <a:lnTo>
                  <a:pt x="2144" y="1244"/>
                </a:lnTo>
                <a:lnTo>
                  <a:pt x="2136" y="1234"/>
                </a:lnTo>
                <a:lnTo>
                  <a:pt x="2136" y="1234"/>
                </a:lnTo>
                <a:lnTo>
                  <a:pt x="2127" y="1221"/>
                </a:lnTo>
                <a:lnTo>
                  <a:pt x="2127" y="1221"/>
                </a:lnTo>
                <a:lnTo>
                  <a:pt x="2119" y="1210"/>
                </a:lnTo>
                <a:lnTo>
                  <a:pt x="2119" y="1210"/>
                </a:lnTo>
                <a:lnTo>
                  <a:pt x="2111" y="1199"/>
                </a:lnTo>
                <a:lnTo>
                  <a:pt x="2111" y="1199"/>
                </a:lnTo>
                <a:lnTo>
                  <a:pt x="2103" y="1189"/>
                </a:lnTo>
                <a:lnTo>
                  <a:pt x="2103" y="1189"/>
                </a:lnTo>
                <a:lnTo>
                  <a:pt x="2095" y="1176"/>
                </a:lnTo>
                <a:lnTo>
                  <a:pt x="2095" y="1176"/>
                </a:lnTo>
                <a:lnTo>
                  <a:pt x="2087" y="1165"/>
                </a:lnTo>
                <a:lnTo>
                  <a:pt x="2087" y="1165"/>
                </a:lnTo>
                <a:lnTo>
                  <a:pt x="2078" y="1155"/>
                </a:lnTo>
                <a:lnTo>
                  <a:pt x="2078" y="1155"/>
                </a:lnTo>
                <a:lnTo>
                  <a:pt x="2070" y="1144"/>
                </a:lnTo>
                <a:lnTo>
                  <a:pt x="2070" y="1144"/>
                </a:lnTo>
                <a:lnTo>
                  <a:pt x="2063" y="1133"/>
                </a:lnTo>
                <a:lnTo>
                  <a:pt x="2063" y="1133"/>
                </a:lnTo>
                <a:lnTo>
                  <a:pt x="2055" y="1121"/>
                </a:lnTo>
                <a:lnTo>
                  <a:pt x="2055" y="1121"/>
                </a:lnTo>
                <a:lnTo>
                  <a:pt x="2047" y="1110"/>
                </a:lnTo>
                <a:lnTo>
                  <a:pt x="2047" y="1110"/>
                </a:lnTo>
                <a:lnTo>
                  <a:pt x="2039" y="1099"/>
                </a:lnTo>
                <a:lnTo>
                  <a:pt x="2039" y="1099"/>
                </a:lnTo>
                <a:lnTo>
                  <a:pt x="2031" y="1088"/>
                </a:lnTo>
                <a:lnTo>
                  <a:pt x="2031" y="1088"/>
                </a:lnTo>
                <a:lnTo>
                  <a:pt x="2023" y="1077"/>
                </a:lnTo>
                <a:lnTo>
                  <a:pt x="2023" y="1077"/>
                </a:lnTo>
                <a:lnTo>
                  <a:pt x="2014" y="1066"/>
                </a:lnTo>
                <a:lnTo>
                  <a:pt x="2014" y="1066"/>
                </a:lnTo>
                <a:lnTo>
                  <a:pt x="2006" y="1055"/>
                </a:lnTo>
                <a:lnTo>
                  <a:pt x="2006" y="1055"/>
                </a:lnTo>
                <a:lnTo>
                  <a:pt x="1998" y="1044"/>
                </a:lnTo>
                <a:lnTo>
                  <a:pt x="1998" y="1044"/>
                </a:lnTo>
                <a:lnTo>
                  <a:pt x="1990" y="1033"/>
                </a:lnTo>
                <a:lnTo>
                  <a:pt x="1990" y="1033"/>
                </a:lnTo>
                <a:lnTo>
                  <a:pt x="1982" y="1022"/>
                </a:lnTo>
                <a:lnTo>
                  <a:pt x="1982" y="1022"/>
                </a:lnTo>
                <a:lnTo>
                  <a:pt x="1975" y="1012"/>
                </a:lnTo>
                <a:lnTo>
                  <a:pt x="1975" y="1012"/>
                </a:lnTo>
                <a:lnTo>
                  <a:pt x="1967" y="1001"/>
                </a:lnTo>
                <a:lnTo>
                  <a:pt x="1967" y="1001"/>
                </a:lnTo>
                <a:lnTo>
                  <a:pt x="1959" y="990"/>
                </a:lnTo>
                <a:lnTo>
                  <a:pt x="1959" y="990"/>
                </a:lnTo>
                <a:lnTo>
                  <a:pt x="1950" y="979"/>
                </a:lnTo>
                <a:lnTo>
                  <a:pt x="1950" y="979"/>
                </a:lnTo>
                <a:lnTo>
                  <a:pt x="1944" y="968"/>
                </a:lnTo>
                <a:lnTo>
                  <a:pt x="1944" y="968"/>
                </a:lnTo>
                <a:lnTo>
                  <a:pt x="1935" y="957"/>
                </a:lnTo>
                <a:lnTo>
                  <a:pt x="1935" y="957"/>
                </a:lnTo>
                <a:lnTo>
                  <a:pt x="1927" y="946"/>
                </a:lnTo>
                <a:lnTo>
                  <a:pt x="1927" y="946"/>
                </a:lnTo>
                <a:lnTo>
                  <a:pt x="1919" y="935"/>
                </a:lnTo>
                <a:lnTo>
                  <a:pt x="1919" y="935"/>
                </a:lnTo>
                <a:lnTo>
                  <a:pt x="1912" y="924"/>
                </a:lnTo>
                <a:lnTo>
                  <a:pt x="1912" y="924"/>
                </a:lnTo>
                <a:lnTo>
                  <a:pt x="1904" y="914"/>
                </a:lnTo>
                <a:lnTo>
                  <a:pt x="1904" y="914"/>
                </a:lnTo>
                <a:lnTo>
                  <a:pt x="1896" y="903"/>
                </a:lnTo>
                <a:lnTo>
                  <a:pt x="1896" y="903"/>
                </a:lnTo>
                <a:lnTo>
                  <a:pt x="1889" y="892"/>
                </a:lnTo>
                <a:lnTo>
                  <a:pt x="1889" y="892"/>
                </a:lnTo>
                <a:lnTo>
                  <a:pt x="1881" y="882"/>
                </a:lnTo>
                <a:lnTo>
                  <a:pt x="1881" y="882"/>
                </a:lnTo>
                <a:lnTo>
                  <a:pt x="1874" y="871"/>
                </a:lnTo>
                <a:lnTo>
                  <a:pt x="1874" y="871"/>
                </a:lnTo>
                <a:lnTo>
                  <a:pt x="1866" y="860"/>
                </a:lnTo>
                <a:lnTo>
                  <a:pt x="1866" y="860"/>
                </a:lnTo>
                <a:lnTo>
                  <a:pt x="1859" y="850"/>
                </a:lnTo>
                <a:lnTo>
                  <a:pt x="1859" y="850"/>
                </a:lnTo>
                <a:lnTo>
                  <a:pt x="1851" y="839"/>
                </a:lnTo>
                <a:lnTo>
                  <a:pt x="1851" y="839"/>
                </a:lnTo>
                <a:lnTo>
                  <a:pt x="1844" y="829"/>
                </a:lnTo>
                <a:lnTo>
                  <a:pt x="1844" y="829"/>
                </a:lnTo>
                <a:lnTo>
                  <a:pt x="1836" y="818"/>
                </a:lnTo>
                <a:lnTo>
                  <a:pt x="1836" y="818"/>
                </a:lnTo>
                <a:lnTo>
                  <a:pt x="1829" y="807"/>
                </a:lnTo>
                <a:lnTo>
                  <a:pt x="1829" y="807"/>
                </a:lnTo>
                <a:lnTo>
                  <a:pt x="1822" y="798"/>
                </a:lnTo>
                <a:lnTo>
                  <a:pt x="1822" y="798"/>
                </a:lnTo>
                <a:lnTo>
                  <a:pt x="1814" y="787"/>
                </a:lnTo>
                <a:lnTo>
                  <a:pt x="1814" y="787"/>
                </a:lnTo>
                <a:lnTo>
                  <a:pt x="1807" y="776"/>
                </a:lnTo>
                <a:lnTo>
                  <a:pt x="1807" y="776"/>
                </a:lnTo>
                <a:lnTo>
                  <a:pt x="1801" y="767"/>
                </a:lnTo>
                <a:lnTo>
                  <a:pt x="1801" y="767"/>
                </a:lnTo>
                <a:lnTo>
                  <a:pt x="1794" y="756"/>
                </a:lnTo>
                <a:lnTo>
                  <a:pt x="1794" y="756"/>
                </a:lnTo>
                <a:lnTo>
                  <a:pt x="1786" y="745"/>
                </a:lnTo>
                <a:lnTo>
                  <a:pt x="1786" y="745"/>
                </a:lnTo>
                <a:lnTo>
                  <a:pt x="1779" y="735"/>
                </a:lnTo>
                <a:lnTo>
                  <a:pt x="1779" y="735"/>
                </a:lnTo>
                <a:lnTo>
                  <a:pt x="1772" y="724"/>
                </a:lnTo>
                <a:lnTo>
                  <a:pt x="1772" y="724"/>
                </a:lnTo>
                <a:lnTo>
                  <a:pt x="1765" y="713"/>
                </a:lnTo>
                <a:lnTo>
                  <a:pt x="1765" y="713"/>
                </a:lnTo>
                <a:lnTo>
                  <a:pt x="1758" y="704"/>
                </a:lnTo>
                <a:lnTo>
                  <a:pt x="1758" y="704"/>
                </a:lnTo>
                <a:lnTo>
                  <a:pt x="1752" y="693"/>
                </a:lnTo>
                <a:lnTo>
                  <a:pt x="1752" y="693"/>
                </a:lnTo>
                <a:lnTo>
                  <a:pt x="1745" y="683"/>
                </a:lnTo>
                <a:lnTo>
                  <a:pt x="1745" y="683"/>
                </a:lnTo>
                <a:lnTo>
                  <a:pt x="1738" y="673"/>
                </a:lnTo>
                <a:lnTo>
                  <a:pt x="1738" y="673"/>
                </a:lnTo>
                <a:lnTo>
                  <a:pt x="1731" y="663"/>
                </a:lnTo>
                <a:lnTo>
                  <a:pt x="1731" y="663"/>
                </a:lnTo>
                <a:lnTo>
                  <a:pt x="1724" y="652"/>
                </a:lnTo>
                <a:lnTo>
                  <a:pt x="1724" y="652"/>
                </a:lnTo>
                <a:lnTo>
                  <a:pt x="1719" y="643"/>
                </a:lnTo>
                <a:lnTo>
                  <a:pt x="1719" y="643"/>
                </a:lnTo>
                <a:lnTo>
                  <a:pt x="1712" y="633"/>
                </a:lnTo>
                <a:lnTo>
                  <a:pt x="1712" y="633"/>
                </a:lnTo>
                <a:lnTo>
                  <a:pt x="1705" y="622"/>
                </a:lnTo>
                <a:lnTo>
                  <a:pt x="1705" y="622"/>
                </a:lnTo>
                <a:lnTo>
                  <a:pt x="1699" y="613"/>
                </a:lnTo>
                <a:lnTo>
                  <a:pt x="1699" y="613"/>
                </a:lnTo>
                <a:lnTo>
                  <a:pt x="1693" y="602"/>
                </a:lnTo>
                <a:lnTo>
                  <a:pt x="1693" y="602"/>
                </a:lnTo>
                <a:lnTo>
                  <a:pt x="1686" y="592"/>
                </a:lnTo>
                <a:lnTo>
                  <a:pt x="1686" y="592"/>
                </a:lnTo>
                <a:lnTo>
                  <a:pt x="1681" y="583"/>
                </a:lnTo>
                <a:lnTo>
                  <a:pt x="1681" y="583"/>
                </a:lnTo>
                <a:lnTo>
                  <a:pt x="1674" y="572"/>
                </a:lnTo>
                <a:lnTo>
                  <a:pt x="1674" y="572"/>
                </a:lnTo>
                <a:lnTo>
                  <a:pt x="1669" y="562"/>
                </a:lnTo>
                <a:lnTo>
                  <a:pt x="1669" y="562"/>
                </a:lnTo>
                <a:lnTo>
                  <a:pt x="1662" y="553"/>
                </a:lnTo>
                <a:lnTo>
                  <a:pt x="1662" y="553"/>
                </a:lnTo>
                <a:lnTo>
                  <a:pt x="1656" y="543"/>
                </a:lnTo>
                <a:lnTo>
                  <a:pt x="1656" y="543"/>
                </a:lnTo>
                <a:lnTo>
                  <a:pt x="1651" y="532"/>
                </a:lnTo>
                <a:lnTo>
                  <a:pt x="1651" y="532"/>
                </a:lnTo>
                <a:lnTo>
                  <a:pt x="1644" y="523"/>
                </a:lnTo>
                <a:lnTo>
                  <a:pt x="1644" y="523"/>
                </a:lnTo>
                <a:lnTo>
                  <a:pt x="1639" y="513"/>
                </a:lnTo>
                <a:lnTo>
                  <a:pt x="1639" y="513"/>
                </a:lnTo>
                <a:lnTo>
                  <a:pt x="1633" y="504"/>
                </a:lnTo>
                <a:lnTo>
                  <a:pt x="1633" y="504"/>
                </a:lnTo>
                <a:lnTo>
                  <a:pt x="1628" y="494"/>
                </a:lnTo>
                <a:lnTo>
                  <a:pt x="1628" y="494"/>
                </a:lnTo>
                <a:lnTo>
                  <a:pt x="1622" y="483"/>
                </a:lnTo>
                <a:lnTo>
                  <a:pt x="1622" y="483"/>
                </a:lnTo>
                <a:lnTo>
                  <a:pt x="1617" y="474"/>
                </a:lnTo>
                <a:lnTo>
                  <a:pt x="1617" y="474"/>
                </a:lnTo>
                <a:lnTo>
                  <a:pt x="1611" y="464"/>
                </a:lnTo>
                <a:lnTo>
                  <a:pt x="1611" y="464"/>
                </a:lnTo>
                <a:lnTo>
                  <a:pt x="1606" y="455"/>
                </a:lnTo>
                <a:lnTo>
                  <a:pt x="1606" y="455"/>
                </a:lnTo>
                <a:lnTo>
                  <a:pt x="1601" y="445"/>
                </a:lnTo>
                <a:lnTo>
                  <a:pt x="1601" y="445"/>
                </a:lnTo>
                <a:lnTo>
                  <a:pt x="1596" y="436"/>
                </a:lnTo>
                <a:lnTo>
                  <a:pt x="1596" y="436"/>
                </a:lnTo>
                <a:lnTo>
                  <a:pt x="1591" y="426"/>
                </a:lnTo>
                <a:lnTo>
                  <a:pt x="1591" y="426"/>
                </a:lnTo>
                <a:lnTo>
                  <a:pt x="1586" y="417"/>
                </a:lnTo>
                <a:lnTo>
                  <a:pt x="1586" y="417"/>
                </a:lnTo>
                <a:lnTo>
                  <a:pt x="1581" y="407"/>
                </a:lnTo>
                <a:lnTo>
                  <a:pt x="1581" y="407"/>
                </a:lnTo>
                <a:lnTo>
                  <a:pt x="1576" y="398"/>
                </a:lnTo>
                <a:lnTo>
                  <a:pt x="1576" y="398"/>
                </a:lnTo>
                <a:lnTo>
                  <a:pt x="1572" y="388"/>
                </a:lnTo>
                <a:lnTo>
                  <a:pt x="1572" y="388"/>
                </a:lnTo>
                <a:lnTo>
                  <a:pt x="1566" y="378"/>
                </a:lnTo>
                <a:lnTo>
                  <a:pt x="1566" y="378"/>
                </a:lnTo>
                <a:lnTo>
                  <a:pt x="1562" y="369"/>
                </a:lnTo>
                <a:lnTo>
                  <a:pt x="1562" y="369"/>
                </a:lnTo>
                <a:lnTo>
                  <a:pt x="1558" y="359"/>
                </a:lnTo>
                <a:lnTo>
                  <a:pt x="1558" y="359"/>
                </a:lnTo>
                <a:lnTo>
                  <a:pt x="1554" y="350"/>
                </a:lnTo>
                <a:lnTo>
                  <a:pt x="1554" y="350"/>
                </a:lnTo>
                <a:lnTo>
                  <a:pt x="1549" y="342"/>
                </a:lnTo>
                <a:lnTo>
                  <a:pt x="1549" y="342"/>
                </a:lnTo>
                <a:lnTo>
                  <a:pt x="1545" y="332"/>
                </a:lnTo>
                <a:lnTo>
                  <a:pt x="1545" y="332"/>
                </a:lnTo>
                <a:lnTo>
                  <a:pt x="1541" y="323"/>
                </a:lnTo>
                <a:lnTo>
                  <a:pt x="1541" y="323"/>
                </a:lnTo>
                <a:lnTo>
                  <a:pt x="1537" y="313"/>
                </a:lnTo>
                <a:lnTo>
                  <a:pt x="1537" y="313"/>
                </a:lnTo>
                <a:lnTo>
                  <a:pt x="1534" y="304"/>
                </a:lnTo>
                <a:lnTo>
                  <a:pt x="1534" y="304"/>
                </a:lnTo>
                <a:lnTo>
                  <a:pt x="1530" y="295"/>
                </a:lnTo>
                <a:lnTo>
                  <a:pt x="1530" y="295"/>
                </a:lnTo>
                <a:lnTo>
                  <a:pt x="1526" y="286"/>
                </a:lnTo>
                <a:lnTo>
                  <a:pt x="1526" y="286"/>
                </a:lnTo>
                <a:lnTo>
                  <a:pt x="1522" y="276"/>
                </a:lnTo>
                <a:lnTo>
                  <a:pt x="1522" y="276"/>
                </a:lnTo>
                <a:lnTo>
                  <a:pt x="1519" y="268"/>
                </a:lnTo>
                <a:lnTo>
                  <a:pt x="1519" y="268"/>
                </a:lnTo>
                <a:lnTo>
                  <a:pt x="1515" y="259"/>
                </a:lnTo>
                <a:lnTo>
                  <a:pt x="1515" y="259"/>
                </a:lnTo>
                <a:lnTo>
                  <a:pt x="1512" y="249"/>
                </a:lnTo>
                <a:lnTo>
                  <a:pt x="1512" y="249"/>
                </a:lnTo>
                <a:lnTo>
                  <a:pt x="1508" y="241"/>
                </a:lnTo>
                <a:lnTo>
                  <a:pt x="1508" y="241"/>
                </a:lnTo>
                <a:lnTo>
                  <a:pt x="1505" y="231"/>
                </a:lnTo>
                <a:lnTo>
                  <a:pt x="1505" y="231"/>
                </a:lnTo>
                <a:lnTo>
                  <a:pt x="1503" y="223"/>
                </a:lnTo>
                <a:lnTo>
                  <a:pt x="1503" y="223"/>
                </a:lnTo>
                <a:lnTo>
                  <a:pt x="1500" y="214"/>
                </a:lnTo>
                <a:lnTo>
                  <a:pt x="1500" y="214"/>
                </a:lnTo>
                <a:lnTo>
                  <a:pt x="1497" y="206"/>
                </a:lnTo>
                <a:lnTo>
                  <a:pt x="1497" y="206"/>
                </a:lnTo>
                <a:lnTo>
                  <a:pt x="1494" y="196"/>
                </a:lnTo>
                <a:lnTo>
                  <a:pt x="1494" y="196"/>
                </a:lnTo>
                <a:lnTo>
                  <a:pt x="1492" y="188"/>
                </a:lnTo>
                <a:lnTo>
                  <a:pt x="1492" y="188"/>
                </a:lnTo>
                <a:lnTo>
                  <a:pt x="1489" y="178"/>
                </a:lnTo>
                <a:lnTo>
                  <a:pt x="1489" y="178"/>
                </a:lnTo>
                <a:lnTo>
                  <a:pt x="1486" y="170"/>
                </a:lnTo>
                <a:lnTo>
                  <a:pt x="1486" y="170"/>
                </a:lnTo>
                <a:lnTo>
                  <a:pt x="1483" y="161"/>
                </a:lnTo>
                <a:lnTo>
                  <a:pt x="1483" y="161"/>
                </a:lnTo>
                <a:lnTo>
                  <a:pt x="1482" y="152"/>
                </a:lnTo>
                <a:lnTo>
                  <a:pt x="1482" y="152"/>
                </a:lnTo>
                <a:lnTo>
                  <a:pt x="1479" y="144"/>
                </a:lnTo>
                <a:lnTo>
                  <a:pt x="1479" y="144"/>
                </a:lnTo>
                <a:lnTo>
                  <a:pt x="1478" y="135"/>
                </a:lnTo>
                <a:lnTo>
                  <a:pt x="1478" y="135"/>
                </a:lnTo>
                <a:lnTo>
                  <a:pt x="1475" y="127"/>
                </a:lnTo>
                <a:lnTo>
                  <a:pt x="1475" y="127"/>
                </a:lnTo>
                <a:lnTo>
                  <a:pt x="1474" y="118"/>
                </a:lnTo>
                <a:lnTo>
                  <a:pt x="1474" y="118"/>
                </a:lnTo>
                <a:lnTo>
                  <a:pt x="1473" y="109"/>
                </a:lnTo>
                <a:lnTo>
                  <a:pt x="1473" y="109"/>
                </a:lnTo>
                <a:lnTo>
                  <a:pt x="1471" y="101"/>
                </a:lnTo>
                <a:lnTo>
                  <a:pt x="1471" y="101"/>
                </a:lnTo>
                <a:lnTo>
                  <a:pt x="1470" y="93"/>
                </a:lnTo>
                <a:lnTo>
                  <a:pt x="1470" y="93"/>
                </a:lnTo>
                <a:lnTo>
                  <a:pt x="1468" y="84"/>
                </a:lnTo>
                <a:lnTo>
                  <a:pt x="1468" y="84"/>
                </a:lnTo>
                <a:lnTo>
                  <a:pt x="1467" y="76"/>
                </a:lnTo>
                <a:lnTo>
                  <a:pt x="1467" y="76"/>
                </a:lnTo>
                <a:lnTo>
                  <a:pt x="1466" y="67"/>
                </a:lnTo>
                <a:lnTo>
                  <a:pt x="1466" y="67"/>
                </a:lnTo>
                <a:lnTo>
                  <a:pt x="1464" y="59"/>
                </a:lnTo>
                <a:lnTo>
                  <a:pt x="1464" y="59"/>
                </a:lnTo>
                <a:lnTo>
                  <a:pt x="1464" y="50"/>
                </a:lnTo>
                <a:lnTo>
                  <a:pt x="1464" y="50"/>
                </a:lnTo>
                <a:lnTo>
                  <a:pt x="1463" y="42"/>
                </a:lnTo>
                <a:lnTo>
                  <a:pt x="1463" y="42"/>
                </a:lnTo>
                <a:lnTo>
                  <a:pt x="1463" y="34"/>
                </a:lnTo>
                <a:lnTo>
                  <a:pt x="1463" y="34"/>
                </a:lnTo>
                <a:lnTo>
                  <a:pt x="1462" y="26"/>
                </a:lnTo>
                <a:lnTo>
                  <a:pt x="1462" y="26"/>
                </a:lnTo>
                <a:lnTo>
                  <a:pt x="1462" y="18"/>
                </a:lnTo>
                <a:lnTo>
                  <a:pt x="1462" y="18"/>
                </a:lnTo>
                <a:lnTo>
                  <a:pt x="1462" y="10"/>
                </a:lnTo>
                <a:lnTo>
                  <a:pt x="1462" y="10"/>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2"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60"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9"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8"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6"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5"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4"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2"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51"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9"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8"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7"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5"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4"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3"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1"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40"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9"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1"/>
                </a:lnTo>
                <a:lnTo>
                  <a:pt x="1437" y="0"/>
                </a:lnTo>
                <a:lnTo>
                  <a:pt x="1437" y="0"/>
                </a:lnTo>
                <a:lnTo>
                  <a:pt x="1437" y="0"/>
                </a:lnTo>
                <a:lnTo>
                  <a:pt x="1437" y="0"/>
                </a:lnTo>
                <a:lnTo>
                  <a:pt x="1437" y="0"/>
                </a:lnTo>
                <a:lnTo>
                  <a:pt x="1437"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6"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4"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3"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2"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30"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9"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8"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6"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5"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4"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0"/>
                </a:lnTo>
                <a:lnTo>
                  <a:pt x="1422" y="1"/>
                </a:lnTo>
                <a:lnTo>
                  <a:pt x="1422" y="1"/>
                </a:lnTo>
                <a:lnTo>
                  <a:pt x="1422" y="1"/>
                </a:lnTo>
                <a:lnTo>
                  <a:pt x="1422"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21"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9"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8"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7"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5"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4"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3"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1"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10"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9"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7"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6"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4"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3"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2"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400"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9"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8" y="1"/>
                </a:lnTo>
                <a:lnTo>
                  <a:pt x="1396" y="1"/>
                </a:lnTo>
                <a:lnTo>
                  <a:pt x="1396" y="1"/>
                </a:lnTo>
                <a:lnTo>
                  <a:pt x="1396" y="1"/>
                </a:lnTo>
                <a:lnTo>
                  <a:pt x="1396" y="1"/>
                </a:lnTo>
                <a:lnTo>
                  <a:pt x="1396" y="10"/>
                </a:lnTo>
                <a:lnTo>
                  <a:pt x="1396" y="10"/>
                </a:lnTo>
                <a:lnTo>
                  <a:pt x="1396" y="18"/>
                </a:lnTo>
                <a:lnTo>
                  <a:pt x="1396" y="18"/>
                </a:lnTo>
                <a:lnTo>
                  <a:pt x="1396" y="26"/>
                </a:lnTo>
                <a:lnTo>
                  <a:pt x="1396" y="26"/>
                </a:lnTo>
                <a:lnTo>
                  <a:pt x="1396" y="34"/>
                </a:lnTo>
                <a:lnTo>
                  <a:pt x="1396" y="34"/>
                </a:lnTo>
                <a:lnTo>
                  <a:pt x="1395" y="42"/>
                </a:lnTo>
                <a:lnTo>
                  <a:pt x="1395" y="42"/>
                </a:lnTo>
                <a:lnTo>
                  <a:pt x="1395" y="50"/>
                </a:lnTo>
                <a:lnTo>
                  <a:pt x="1395" y="50"/>
                </a:lnTo>
                <a:lnTo>
                  <a:pt x="1394" y="59"/>
                </a:lnTo>
                <a:lnTo>
                  <a:pt x="1394" y="59"/>
                </a:lnTo>
                <a:lnTo>
                  <a:pt x="1392" y="67"/>
                </a:lnTo>
                <a:lnTo>
                  <a:pt x="1392" y="67"/>
                </a:lnTo>
                <a:lnTo>
                  <a:pt x="1392" y="76"/>
                </a:lnTo>
                <a:lnTo>
                  <a:pt x="1392" y="76"/>
                </a:lnTo>
                <a:lnTo>
                  <a:pt x="1391" y="84"/>
                </a:lnTo>
                <a:lnTo>
                  <a:pt x="1391" y="84"/>
                </a:lnTo>
                <a:lnTo>
                  <a:pt x="1390" y="93"/>
                </a:lnTo>
                <a:lnTo>
                  <a:pt x="1390" y="93"/>
                </a:lnTo>
                <a:lnTo>
                  <a:pt x="1388" y="101"/>
                </a:lnTo>
                <a:lnTo>
                  <a:pt x="1388" y="101"/>
                </a:lnTo>
                <a:lnTo>
                  <a:pt x="1387" y="109"/>
                </a:lnTo>
                <a:lnTo>
                  <a:pt x="1387" y="109"/>
                </a:lnTo>
                <a:lnTo>
                  <a:pt x="1384" y="118"/>
                </a:lnTo>
                <a:lnTo>
                  <a:pt x="1384" y="118"/>
                </a:lnTo>
                <a:lnTo>
                  <a:pt x="1383" y="127"/>
                </a:lnTo>
                <a:lnTo>
                  <a:pt x="1383" y="127"/>
                </a:lnTo>
                <a:lnTo>
                  <a:pt x="1381" y="135"/>
                </a:lnTo>
                <a:lnTo>
                  <a:pt x="1381" y="135"/>
                </a:lnTo>
                <a:lnTo>
                  <a:pt x="1379" y="144"/>
                </a:lnTo>
                <a:lnTo>
                  <a:pt x="1379" y="144"/>
                </a:lnTo>
                <a:lnTo>
                  <a:pt x="1377" y="152"/>
                </a:lnTo>
                <a:lnTo>
                  <a:pt x="1377" y="152"/>
                </a:lnTo>
                <a:lnTo>
                  <a:pt x="1375" y="161"/>
                </a:lnTo>
                <a:lnTo>
                  <a:pt x="1375" y="161"/>
                </a:lnTo>
                <a:lnTo>
                  <a:pt x="1372" y="170"/>
                </a:lnTo>
                <a:lnTo>
                  <a:pt x="1372" y="170"/>
                </a:lnTo>
                <a:lnTo>
                  <a:pt x="1370" y="178"/>
                </a:lnTo>
                <a:lnTo>
                  <a:pt x="1370" y="178"/>
                </a:lnTo>
                <a:lnTo>
                  <a:pt x="1368" y="188"/>
                </a:lnTo>
                <a:lnTo>
                  <a:pt x="1368" y="188"/>
                </a:lnTo>
                <a:lnTo>
                  <a:pt x="1365" y="196"/>
                </a:lnTo>
                <a:lnTo>
                  <a:pt x="1365" y="196"/>
                </a:lnTo>
                <a:lnTo>
                  <a:pt x="1362" y="206"/>
                </a:lnTo>
                <a:lnTo>
                  <a:pt x="1362" y="206"/>
                </a:lnTo>
                <a:lnTo>
                  <a:pt x="1360" y="214"/>
                </a:lnTo>
                <a:lnTo>
                  <a:pt x="1360" y="214"/>
                </a:lnTo>
                <a:lnTo>
                  <a:pt x="1357" y="223"/>
                </a:lnTo>
                <a:lnTo>
                  <a:pt x="1357" y="223"/>
                </a:lnTo>
                <a:lnTo>
                  <a:pt x="1353" y="231"/>
                </a:lnTo>
                <a:lnTo>
                  <a:pt x="1353" y="231"/>
                </a:lnTo>
                <a:lnTo>
                  <a:pt x="1350" y="241"/>
                </a:lnTo>
                <a:lnTo>
                  <a:pt x="1350" y="241"/>
                </a:lnTo>
                <a:lnTo>
                  <a:pt x="1347" y="249"/>
                </a:lnTo>
                <a:lnTo>
                  <a:pt x="1347" y="249"/>
                </a:lnTo>
                <a:lnTo>
                  <a:pt x="1343" y="259"/>
                </a:lnTo>
                <a:lnTo>
                  <a:pt x="1343" y="259"/>
                </a:lnTo>
                <a:lnTo>
                  <a:pt x="1341" y="268"/>
                </a:lnTo>
                <a:lnTo>
                  <a:pt x="1341" y="268"/>
                </a:lnTo>
                <a:lnTo>
                  <a:pt x="1336" y="276"/>
                </a:lnTo>
                <a:lnTo>
                  <a:pt x="1336" y="276"/>
                </a:lnTo>
                <a:lnTo>
                  <a:pt x="1332" y="286"/>
                </a:lnTo>
                <a:lnTo>
                  <a:pt x="1332" y="286"/>
                </a:lnTo>
                <a:lnTo>
                  <a:pt x="1330" y="295"/>
                </a:lnTo>
                <a:lnTo>
                  <a:pt x="1330" y="295"/>
                </a:lnTo>
                <a:lnTo>
                  <a:pt x="1326" y="304"/>
                </a:lnTo>
                <a:lnTo>
                  <a:pt x="1326" y="304"/>
                </a:lnTo>
                <a:lnTo>
                  <a:pt x="1321" y="313"/>
                </a:lnTo>
                <a:lnTo>
                  <a:pt x="1321" y="313"/>
                </a:lnTo>
                <a:lnTo>
                  <a:pt x="1317" y="323"/>
                </a:lnTo>
                <a:lnTo>
                  <a:pt x="1317" y="323"/>
                </a:lnTo>
                <a:lnTo>
                  <a:pt x="1313" y="332"/>
                </a:lnTo>
                <a:lnTo>
                  <a:pt x="1313" y="332"/>
                </a:lnTo>
                <a:lnTo>
                  <a:pt x="1309" y="342"/>
                </a:lnTo>
                <a:lnTo>
                  <a:pt x="1309" y="342"/>
                </a:lnTo>
                <a:lnTo>
                  <a:pt x="1305" y="350"/>
                </a:lnTo>
                <a:lnTo>
                  <a:pt x="1305" y="350"/>
                </a:lnTo>
                <a:lnTo>
                  <a:pt x="1301" y="359"/>
                </a:lnTo>
                <a:lnTo>
                  <a:pt x="1301" y="359"/>
                </a:lnTo>
                <a:lnTo>
                  <a:pt x="1296" y="369"/>
                </a:lnTo>
                <a:lnTo>
                  <a:pt x="1296" y="369"/>
                </a:lnTo>
                <a:lnTo>
                  <a:pt x="1292" y="378"/>
                </a:lnTo>
                <a:lnTo>
                  <a:pt x="1292" y="378"/>
                </a:lnTo>
                <a:lnTo>
                  <a:pt x="1287" y="388"/>
                </a:lnTo>
                <a:lnTo>
                  <a:pt x="1287" y="388"/>
                </a:lnTo>
                <a:lnTo>
                  <a:pt x="1282" y="398"/>
                </a:lnTo>
                <a:lnTo>
                  <a:pt x="1282" y="398"/>
                </a:lnTo>
                <a:lnTo>
                  <a:pt x="1278" y="407"/>
                </a:lnTo>
                <a:lnTo>
                  <a:pt x="1278" y="407"/>
                </a:lnTo>
                <a:lnTo>
                  <a:pt x="1272" y="417"/>
                </a:lnTo>
                <a:lnTo>
                  <a:pt x="1272" y="417"/>
                </a:lnTo>
                <a:lnTo>
                  <a:pt x="1267" y="426"/>
                </a:lnTo>
                <a:lnTo>
                  <a:pt x="1267" y="426"/>
                </a:lnTo>
                <a:lnTo>
                  <a:pt x="1263" y="436"/>
                </a:lnTo>
                <a:lnTo>
                  <a:pt x="1263" y="436"/>
                </a:lnTo>
                <a:lnTo>
                  <a:pt x="1257" y="445"/>
                </a:lnTo>
                <a:lnTo>
                  <a:pt x="1257" y="445"/>
                </a:lnTo>
                <a:lnTo>
                  <a:pt x="1252" y="455"/>
                </a:lnTo>
                <a:lnTo>
                  <a:pt x="1252" y="455"/>
                </a:lnTo>
                <a:lnTo>
                  <a:pt x="1247" y="464"/>
                </a:lnTo>
                <a:lnTo>
                  <a:pt x="1247" y="464"/>
                </a:lnTo>
                <a:lnTo>
                  <a:pt x="1241" y="474"/>
                </a:lnTo>
                <a:lnTo>
                  <a:pt x="1241" y="474"/>
                </a:lnTo>
                <a:lnTo>
                  <a:pt x="1236" y="483"/>
                </a:lnTo>
                <a:lnTo>
                  <a:pt x="1236" y="483"/>
                </a:lnTo>
                <a:lnTo>
                  <a:pt x="1230" y="494"/>
                </a:lnTo>
                <a:lnTo>
                  <a:pt x="1230" y="494"/>
                </a:lnTo>
                <a:lnTo>
                  <a:pt x="1225" y="504"/>
                </a:lnTo>
                <a:lnTo>
                  <a:pt x="1225" y="504"/>
                </a:lnTo>
                <a:lnTo>
                  <a:pt x="1219" y="513"/>
                </a:lnTo>
                <a:lnTo>
                  <a:pt x="1219" y="513"/>
                </a:lnTo>
                <a:lnTo>
                  <a:pt x="1214" y="523"/>
                </a:lnTo>
                <a:lnTo>
                  <a:pt x="1214" y="523"/>
                </a:lnTo>
                <a:lnTo>
                  <a:pt x="1208" y="532"/>
                </a:lnTo>
                <a:lnTo>
                  <a:pt x="1208" y="532"/>
                </a:lnTo>
                <a:lnTo>
                  <a:pt x="1202" y="543"/>
                </a:lnTo>
                <a:lnTo>
                  <a:pt x="1202" y="543"/>
                </a:lnTo>
                <a:lnTo>
                  <a:pt x="1196" y="553"/>
                </a:lnTo>
                <a:lnTo>
                  <a:pt x="1196" y="553"/>
                </a:lnTo>
                <a:lnTo>
                  <a:pt x="1191" y="562"/>
                </a:lnTo>
                <a:lnTo>
                  <a:pt x="1191" y="562"/>
                </a:lnTo>
                <a:lnTo>
                  <a:pt x="1184" y="572"/>
                </a:lnTo>
                <a:lnTo>
                  <a:pt x="1184" y="572"/>
                </a:lnTo>
                <a:lnTo>
                  <a:pt x="1179" y="583"/>
                </a:lnTo>
                <a:lnTo>
                  <a:pt x="1179" y="583"/>
                </a:lnTo>
                <a:lnTo>
                  <a:pt x="1172" y="592"/>
                </a:lnTo>
                <a:lnTo>
                  <a:pt x="1172" y="592"/>
                </a:lnTo>
                <a:lnTo>
                  <a:pt x="1166" y="602"/>
                </a:lnTo>
                <a:lnTo>
                  <a:pt x="1166" y="602"/>
                </a:lnTo>
                <a:lnTo>
                  <a:pt x="1159" y="613"/>
                </a:lnTo>
                <a:lnTo>
                  <a:pt x="1159" y="613"/>
                </a:lnTo>
                <a:lnTo>
                  <a:pt x="1153" y="622"/>
                </a:lnTo>
                <a:lnTo>
                  <a:pt x="1153" y="622"/>
                </a:lnTo>
                <a:lnTo>
                  <a:pt x="1147" y="633"/>
                </a:lnTo>
                <a:lnTo>
                  <a:pt x="1147" y="633"/>
                </a:lnTo>
                <a:lnTo>
                  <a:pt x="1140" y="643"/>
                </a:lnTo>
                <a:lnTo>
                  <a:pt x="1140" y="643"/>
                </a:lnTo>
                <a:lnTo>
                  <a:pt x="1134" y="652"/>
                </a:lnTo>
                <a:lnTo>
                  <a:pt x="1134" y="652"/>
                </a:lnTo>
                <a:lnTo>
                  <a:pt x="1127" y="663"/>
                </a:lnTo>
                <a:lnTo>
                  <a:pt x="1127" y="663"/>
                </a:lnTo>
                <a:lnTo>
                  <a:pt x="1120" y="673"/>
                </a:lnTo>
                <a:lnTo>
                  <a:pt x="1120" y="673"/>
                </a:lnTo>
                <a:lnTo>
                  <a:pt x="1113" y="683"/>
                </a:lnTo>
                <a:lnTo>
                  <a:pt x="1113" y="683"/>
                </a:lnTo>
                <a:lnTo>
                  <a:pt x="1106" y="693"/>
                </a:lnTo>
                <a:lnTo>
                  <a:pt x="1106" y="693"/>
                </a:lnTo>
                <a:lnTo>
                  <a:pt x="1100" y="704"/>
                </a:lnTo>
                <a:lnTo>
                  <a:pt x="1100" y="704"/>
                </a:lnTo>
                <a:lnTo>
                  <a:pt x="1093" y="713"/>
                </a:lnTo>
                <a:lnTo>
                  <a:pt x="1093" y="713"/>
                </a:lnTo>
                <a:lnTo>
                  <a:pt x="1086" y="724"/>
                </a:lnTo>
                <a:lnTo>
                  <a:pt x="1086" y="724"/>
                </a:lnTo>
                <a:lnTo>
                  <a:pt x="1079" y="735"/>
                </a:lnTo>
                <a:lnTo>
                  <a:pt x="1079" y="735"/>
                </a:lnTo>
                <a:lnTo>
                  <a:pt x="1072" y="745"/>
                </a:lnTo>
                <a:lnTo>
                  <a:pt x="1072" y="745"/>
                </a:lnTo>
                <a:lnTo>
                  <a:pt x="1066" y="756"/>
                </a:lnTo>
                <a:lnTo>
                  <a:pt x="1066" y="756"/>
                </a:lnTo>
                <a:lnTo>
                  <a:pt x="1059" y="767"/>
                </a:lnTo>
                <a:lnTo>
                  <a:pt x="1059" y="767"/>
                </a:lnTo>
                <a:lnTo>
                  <a:pt x="1051" y="776"/>
                </a:lnTo>
                <a:lnTo>
                  <a:pt x="1051" y="776"/>
                </a:lnTo>
                <a:lnTo>
                  <a:pt x="1044" y="787"/>
                </a:lnTo>
                <a:lnTo>
                  <a:pt x="1044" y="787"/>
                </a:lnTo>
                <a:lnTo>
                  <a:pt x="1037" y="798"/>
                </a:lnTo>
                <a:lnTo>
                  <a:pt x="1037" y="798"/>
                </a:lnTo>
                <a:lnTo>
                  <a:pt x="1029" y="807"/>
                </a:lnTo>
                <a:lnTo>
                  <a:pt x="1029" y="807"/>
                </a:lnTo>
                <a:lnTo>
                  <a:pt x="1022" y="818"/>
                </a:lnTo>
                <a:lnTo>
                  <a:pt x="1022" y="818"/>
                </a:lnTo>
                <a:lnTo>
                  <a:pt x="1015" y="829"/>
                </a:lnTo>
                <a:lnTo>
                  <a:pt x="1015" y="829"/>
                </a:lnTo>
                <a:lnTo>
                  <a:pt x="1007" y="839"/>
                </a:lnTo>
                <a:lnTo>
                  <a:pt x="1007" y="839"/>
                </a:lnTo>
                <a:lnTo>
                  <a:pt x="1000" y="850"/>
                </a:lnTo>
                <a:lnTo>
                  <a:pt x="1000" y="850"/>
                </a:lnTo>
                <a:lnTo>
                  <a:pt x="992" y="860"/>
                </a:lnTo>
                <a:lnTo>
                  <a:pt x="992" y="860"/>
                </a:lnTo>
                <a:lnTo>
                  <a:pt x="985" y="871"/>
                </a:lnTo>
                <a:lnTo>
                  <a:pt x="985" y="871"/>
                </a:lnTo>
                <a:lnTo>
                  <a:pt x="977" y="882"/>
                </a:lnTo>
                <a:lnTo>
                  <a:pt x="977" y="882"/>
                </a:lnTo>
                <a:lnTo>
                  <a:pt x="969" y="892"/>
                </a:lnTo>
                <a:lnTo>
                  <a:pt x="969" y="892"/>
                </a:lnTo>
                <a:lnTo>
                  <a:pt x="962" y="903"/>
                </a:lnTo>
                <a:lnTo>
                  <a:pt x="962" y="903"/>
                </a:lnTo>
                <a:lnTo>
                  <a:pt x="954" y="914"/>
                </a:lnTo>
                <a:lnTo>
                  <a:pt x="954" y="914"/>
                </a:lnTo>
                <a:lnTo>
                  <a:pt x="947" y="924"/>
                </a:lnTo>
                <a:lnTo>
                  <a:pt x="947" y="924"/>
                </a:lnTo>
                <a:lnTo>
                  <a:pt x="939" y="935"/>
                </a:lnTo>
                <a:lnTo>
                  <a:pt x="939" y="935"/>
                </a:lnTo>
                <a:lnTo>
                  <a:pt x="931" y="946"/>
                </a:lnTo>
                <a:lnTo>
                  <a:pt x="931" y="946"/>
                </a:lnTo>
                <a:lnTo>
                  <a:pt x="924" y="957"/>
                </a:lnTo>
                <a:lnTo>
                  <a:pt x="924" y="957"/>
                </a:lnTo>
                <a:lnTo>
                  <a:pt x="916" y="968"/>
                </a:lnTo>
                <a:lnTo>
                  <a:pt x="916" y="968"/>
                </a:lnTo>
                <a:lnTo>
                  <a:pt x="908" y="979"/>
                </a:lnTo>
                <a:lnTo>
                  <a:pt x="908" y="979"/>
                </a:lnTo>
                <a:lnTo>
                  <a:pt x="899" y="990"/>
                </a:lnTo>
                <a:lnTo>
                  <a:pt x="899" y="990"/>
                </a:lnTo>
                <a:lnTo>
                  <a:pt x="891" y="1001"/>
                </a:lnTo>
                <a:lnTo>
                  <a:pt x="891" y="1001"/>
                </a:lnTo>
                <a:lnTo>
                  <a:pt x="884" y="1012"/>
                </a:lnTo>
                <a:lnTo>
                  <a:pt x="884" y="1012"/>
                </a:lnTo>
                <a:lnTo>
                  <a:pt x="876" y="1022"/>
                </a:lnTo>
                <a:lnTo>
                  <a:pt x="876" y="1022"/>
                </a:lnTo>
                <a:lnTo>
                  <a:pt x="868" y="1033"/>
                </a:lnTo>
                <a:lnTo>
                  <a:pt x="868" y="1033"/>
                </a:lnTo>
                <a:lnTo>
                  <a:pt x="860" y="1044"/>
                </a:lnTo>
                <a:lnTo>
                  <a:pt x="860" y="1044"/>
                </a:lnTo>
                <a:lnTo>
                  <a:pt x="852" y="1055"/>
                </a:lnTo>
                <a:lnTo>
                  <a:pt x="852" y="1055"/>
                </a:lnTo>
                <a:lnTo>
                  <a:pt x="844" y="1066"/>
                </a:lnTo>
                <a:lnTo>
                  <a:pt x="844" y="1066"/>
                </a:lnTo>
                <a:lnTo>
                  <a:pt x="835" y="1077"/>
                </a:lnTo>
                <a:lnTo>
                  <a:pt x="835" y="1077"/>
                </a:lnTo>
                <a:lnTo>
                  <a:pt x="829" y="1088"/>
                </a:lnTo>
                <a:lnTo>
                  <a:pt x="829" y="1088"/>
                </a:lnTo>
                <a:lnTo>
                  <a:pt x="821" y="1099"/>
                </a:lnTo>
                <a:lnTo>
                  <a:pt x="821" y="1099"/>
                </a:lnTo>
                <a:lnTo>
                  <a:pt x="812" y="1110"/>
                </a:lnTo>
                <a:lnTo>
                  <a:pt x="812" y="1110"/>
                </a:lnTo>
                <a:lnTo>
                  <a:pt x="804" y="1121"/>
                </a:lnTo>
                <a:lnTo>
                  <a:pt x="804" y="1121"/>
                </a:lnTo>
                <a:lnTo>
                  <a:pt x="796" y="1133"/>
                </a:lnTo>
                <a:lnTo>
                  <a:pt x="796" y="1133"/>
                </a:lnTo>
                <a:lnTo>
                  <a:pt x="788" y="1144"/>
                </a:lnTo>
                <a:lnTo>
                  <a:pt x="788" y="1144"/>
                </a:lnTo>
                <a:lnTo>
                  <a:pt x="780" y="1155"/>
                </a:lnTo>
                <a:lnTo>
                  <a:pt x="780" y="1155"/>
                </a:lnTo>
                <a:lnTo>
                  <a:pt x="771" y="1165"/>
                </a:lnTo>
                <a:lnTo>
                  <a:pt x="771" y="1165"/>
                </a:lnTo>
                <a:lnTo>
                  <a:pt x="763" y="1176"/>
                </a:lnTo>
                <a:lnTo>
                  <a:pt x="763" y="1176"/>
                </a:lnTo>
                <a:lnTo>
                  <a:pt x="755" y="1189"/>
                </a:lnTo>
                <a:lnTo>
                  <a:pt x="755" y="1189"/>
                </a:lnTo>
                <a:lnTo>
                  <a:pt x="747" y="1199"/>
                </a:lnTo>
                <a:lnTo>
                  <a:pt x="747" y="1199"/>
                </a:lnTo>
                <a:lnTo>
                  <a:pt x="739" y="1210"/>
                </a:lnTo>
                <a:lnTo>
                  <a:pt x="739" y="1210"/>
                </a:lnTo>
                <a:lnTo>
                  <a:pt x="731" y="1221"/>
                </a:lnTo>
                <a:lnTo>
                  <a:pt x="731" y="1221"/>
                </a:lnTo>
                <a:lnTo>
                  <a:pt x="722" y="1234"/>
                </a:lnTo>
                <a:lnTo>
                  <a:pt x="722" y="1234"/>
                </a:lnTo>
                <a:lnTo>
                  <a:pt x="714" y="1244"/>
                </a:lnTo>
                <a:lnTo>
                  <a:pt x="714" y="1244"/>
                </a:lnTo>
                <a:lnTo>
                  <a:pt x="706" y="1255"/>
                </a:lnTo>
                <a:lnTo>
                  <a:pt x="706" y="1255"/>
                </a:lnTo>
                <a:lnTo>
                  <a:pt x="698" y="1266"/>
                </a:lnTo>
                <a:lnTo>
                  <a:pt x="698" y="1266"/>
                </a:lnTo>
                <a:lnTo>
                  <a:pt x="690" y="1278"/>
                </a:lnTo>
                <a:lnTo>
                  <a:pt x="690" y="1278"/>
                </a:lnTo>
                <a:lnTo>
                  <a:pt x="682" y="1289"/>
                </a:lnTo>
                <a:lnTo>
                  <a:pt x="682" y="1289"/>
                </a:lnTo>
                <a:lnTo>
                  <a:pt x="673" y="1300"/>
                </a:lnTo>
                <a:lnTo>
                  <a:pt x="673" y="1300"/>
                </a:lnTo>
                <a:lnTo>
                  <a:pt x="665" y="1312"/>
                </a:lnTo>
                <a:lnTo>
                  <a:pt x="665" y="1312"/>
                </a:lnTo>
                <a:lnTo>
                  <a:pt x="657" y="1323"/>
                </a:lnTo>
                <a:lnTo>
                  <a:pt x="657" y="1323"/>
                </a:lnTo>
                <a:lnTo>
                  <a:pt x="649" y="1336"/>
                </a:lnTo>
                <a:lnTo>
                  <a:pt x="649" y="1336"/>
                </a:lnTo>
                <a:lnTo>
                  <a:pt x="641" y="1347"/>
                </a:lnTo>
                <a:lnTo>
                  <a:pt x="641" y="1347"/>
                </a:lnTo>
                <a:lnTo>
                  <a:pt x="633" y="1357"/>
                </a:lnTo>
                <a:lnTo>
                  <a:pt x="633" y="1357"/>
                </a:lnTo>
                <a:lnTo>
                  <a:pt x="624" y="1370"/>
                </a:lnTo>
                <a:lnTo>
                  <a:pt x="624" y="1370"/>
                </a:lnTo>
                <a:lnTo>
                  <a:pt x="616" y="1381"/>
                </a:lnTo>
                <a:lnTo>
                  <a:pt x="616" y="1381"/>
                </a:lnTo>
                <a:lnTo>
                  <a:pt x="608" y="1393"/>
                </a:lnTo>
                <a:lnTo>
                  <a:pt x="608" y="1393"/>
                </a:lnTo>
                <a:lnTo>
                  <a:pt x="600" y="1404"/>
                </a:lnTo>
                <a:lnTo>
                  <a:pt x="600" y="1404"/>
                </a:lnTo>
                <a:lnTo>
                  <a:pt x="592" y="1416"/>
                </a:lnTo>
                <a:lnTo>
                  <a:pt x="592" y="1416"/>
                </a:lnTo>
                <a:lnTo>
                  <a:pt x="584" y="1427"/>
                </a:lnTo>
                <a:lnTo>
                  <a:pt x="584" y="1427"/>
                </a:lnTo>
                <a:lnTo>
                  <a:pt x="575" y="1439"/>
                </a:lnTo>
                <a:lnTo>
                  <a:pt x="575" y="1439"/>
                </a:lnTo>
                <a:lnTo>
                  <a:pt x="567" y="1450"/>
                </a:lnTo>
                <a:lnTo>
                  <a:pt x="567" y="1450"/>
                </a:lnTo>
                <a:lnTo>
                  <a:pt x="559" y="1462"/>
                </a:lnTo>
                <a:lnTo>
                  <a:pt x="559" y="1462"/>
                </a:lnTo>
                <a:lnTo>
                  <a:pt x="551" y="1473"/>
                </a:lnTo>
                <a:lnTo>
                  <a:pt x="551" y="1473"/>
                </a:lnTo>
                <a:lnTo>
                  <a:pt x="543" y="1485"/>
                </a:lnTo>
                <a:lnTo>
                  <a:pt x="543" y="1485"/>
                </a:lnTo>
                <a:lnTo>
                  <a:pt x="536" y="1496"/>
                </a:lnTo>
                <a:lnTo>
                  <a:pt x="536" y="1496"/>
                </a:lnTo>
                <a:lnTo>
                  <a:pt x="528" y="1509"/>
                </a:lnTo>
                <a:lnTo>
                  <a:pt x="528" y="1509"/>
                </a:lnTo>
                <a:lnTo>
                  <a:pt x="520" y="1519"/>
                </a:lnTo>
                <a:lnTo>
                  <a:pt x="520" y="1519"/>
                </a:lnTo>
                <a:lnTo>
                  <a:pt x="511" y="1532"/>
                </a:lnTo>
                <a:lnTo>
                  <a:pt x="511" y="1532"/>
                </a:lnTo>
                <a:lnTo>
                  <a:pt x="503" y="1543"/>
                </a:lnTo>
                <a:lnTo>
                  <a:pt x="503" y="1543"/>
                </a:lnTo>
                <a:lnTo>
                  <a:pt x="495" y="1555"/>
                </a:lnTo>
                <a:lnTo>
                  <a:pt x="495" y="1555"/>
                </a:lnTo>
                <a:lnTo>
                  <a:pt x="488" y="1567"/>
                </a:lnTo>
                <a:lnTo>
                  <a:pt x="488" y="1567"/>
                </a:lnTo>
                <a:lnTo>
                  <a:pt x="480" y="1578"/>
                </a:lnTo>
                <a:lnTo>
                  <a:pt x="480" y="1578"/>
                </a:lnTo>
                <a:lnTo>
                  <a:pt x="472" y="1590"/>
                </a:lnTo>
                <a:lnTo>
                  <a:pt x="472" y="1590"/>
                </a:lnTo>
                <a:lnTo>
                  <a:pt x="465" y="1601"/>
                </a:lnTo>
                <a:lnTo>
                  <a:pt x="465" y="1601"/>
                </a:lnTo>
                <a:lnTo>
                  <a:pt x="457" y="1613"/>
                </a:lnTo>
                <a:lnTo>
                  <a:pt x="457" y="1613"/>
                </a:lnTo>
                <a:lnTo>
                  <a:pt x="449" y="1626"/>
                </a:lnTo>
                <a:lnTo>
                  <a:pt x="449" y="1626"/>
                </a:lnTo>
                <a:lnTo>
                  <a:pt x="442" y="1637"/>
                </a:lnTo>
                <a:lnTo>
                  <a:pt x="442" y="1637"/>
                </a:lnTo>
                <a:lnTo>
                  <a:pt x="434" y="1649"/>
                </a:lnTo>
                <a:lnTo>
                  <a:pt x="434" y="1649"/>
                </a:lnTo>
                <a:lnTo>
                  <a:pt x="426" y="1661"/>
                </a:lnTo>
                <a:lnTo>
                  <a:pt x="426" y="1661"/>
                </a:lnTo>
                <a:lnTo>
                  <a:pt x="419" y="1672"/>
                </a:lnTo>
                <a:lnTo>
                  <a:pt x="419" y="1672"/>
                </a:lnTo>
                <a:lnTo>
                  <a:pt x="411" y="1684"/>
                </a:lnTo>
                <a:lnTo>
                  <a:pt x="411" y="1684"/>
                </a:lnTo>
                <a:lnTo>
                  <a:pt x="404" y="1696"/>
                </a:lnTo>
                <a:lnTo>
                  <a:pt x="404" y="1696"/>
                </a:lnTo>
                <a:lnTo>
                  <a:pt x="396" y="1709"/>
                </a:lnTo>
                <a:lnTo>
                  <a:pt x="396" y="1709"/>
                </a:lnTo>
                <a:lnTo>
                  <a:pt x="389" y="1720"/>
                </a:lnTo>
                <a:lnTo>
                  <a:pt x="389" y="1720"/>
                </a:lnTo>
                <a:lnTo>
                  <a:pt x="381" y="1732"/>
                </a:lnTo>
                <a:lnTo>
                  <a:pt x="381" y="1732"/>
                </a:lnTo>
                <a:lnTo>
                  <a:pt x="374" y="1744"/>
                </a:lnTo>
                <a:lnTo>
                  <a:pt x="374" y="1744"/>
                </a:lnTo>
                <a:lnTo>
                  <a:pt x="366" y="1755"/>
                </a:lnTo>
                <a:lnTo>
                  <a:pt x="366" y="1755"/>
                </a:lnTo>
                <a:lnTo>
                  <a:pt x="359" y="1767"/>
                </a:lnTo>
                <a:lnTo>
                  <a:pt x="359" y="1767"/>
                </a:lnTo>
                <a:lnTo>
                  <a:pt x="352" y="1779"/>
                </a:lnTo>
                <a:lnTo>
                  <a:pt x="352" y="1779"/>
                </a:lnTo>
                <a:lnTo>
                  <a:pt x="345" y="1792"/>
                </a:lnTo>
                <a:lnTo>
                  <a:pt x="345" y="1792"/>
                </a:lnTo>
                <a:lnTo>
                  <a:pt x="337" y="1804"/>
                </a:lnTo>
                <a:lnTo>
                  <a:pt x="337" y="1804"/>
                </a:lnTo>
                <a:lnTo>
                  <a:pt x="330" y="1815"/>
                </a:lnTo>
                <a:lnTo>
                  <a:pt x="330" y="1815"/>
                </a:lnTo>
                <a:lnTo>
                  <a:pt x="324" y="1827"/>
                </a:lnTo>
                <a:lnTo>
                  <a:pt x="324" y="1827"/>
                </a:lnTo>
                <a:lnTo>
                  <a:pt x="317" y="1839"/>
                </a:lnTo>
                <a:lnTo>
                  <a:pt x="317" y="1839"/>
                </a:lnTo>
                <a:lnTo>
                  <a:pt x="310" y="1852"/>
                </a:lnTo>
                <a:lnTo>
                  <a:pt x="310" y="1852"/>
                </a:lnTo>
                <a:lnTo>
                  <a:pt x="303" y="1864"/>
                </a:lnTo>
                <a:lnTo>
                  <a:pt x="303" y="1864"/>
                </a:lnTo>
                <a:lnTo>
                  <a:pt x="295" y="1875"/>
                </a:lnTo>
                <a:lnTo>
                  <a:pt x="295" y="1875"/>
                </a:lnTo>
                <a:lnTo>
                  <a:pt x="288" y="1887"/>
                </a:lnTo>
                <a:lnTo>
                  <a:pt x="288" y="1887"/>
                </a:lnTo>
                <a:lnTo>
                  <a:pt x="283" y="1899"/>
                </a:lnTo>
                <a:lnTo>
                  <a:pt x="283" y="1899"/>
                </a:lnTo>
                <a:lnTo>
                  <a:pt x="276" y="1912"/>
                </a:lnTo>
                <a:lnTo>
                  <a:pt x="276" y="1912"/>
                </a:lnTo>
                <a:lnTo>
                  <a:pt x="269" y="1924"/>
                </a:lnTo>
                <a:lnTo>
                  <a:pt x="269" y="1924"/>
                </a:lnTo>
                <a:lnTo>
                  <a:pt x="262" y="1936"/>
                </a:lnTo>
                <a:lnTo>
                  <a:pt x="262" y="1936"/>
                </a:lnTo>
                <a:lnTo>
                  <a:pt x="256" y="1947"/>
                </a:lnTo>
                <a:lnTo>
                  <a:pt x="256" y="1947"/>
                </a:lnTo>
                <a:lnTo>
                  <a:pt x="249" y="1959"/>
                </a:lnTo>
                <a:lnTo>
                  <a:pt x="249" y="1959"/>
                </a:lnTo>
                <a:lnTo>
                  <a:pt x="243" y="1971"/>
                </a:lnTo>
                <a:lnTo>
                  <a:pt x="243" y="1971"/>
                </a:lnTo>
                <a:lnTo>
                  <a:pt x="237" y="1984"/>
                </a:lnTo>
                <a:lnTo>
                  <a:pt x="237" y="1984"/>
                </a:lnTo>
                <a:lnTo>
                  <a:pt x="230" y="1996"/>
                </a:lnTo>
                <a:lnTo>
                  <a:pt x="230" y="1996"/>
                </a:lnTo>
                <a:lnTo>
                  <a:pt x="224" y="2008"/>
                </a:lnTo>
                <a:lnTo>
                  <a:pt x="224" y="2008"/>
                </a:lnTo>
                <a:lnTo>
                  <a:pt x="217" y="2020"/>
                </a:lnTo>
                <a:lnTo>
                  <a:pt x="217" y="2020"/>
                </a:lnTo>
                <a:lnTo>
                  <a:pt x="212" y="2033"/>
                </a:lnTo>
                <a:lnTo>
                  <a:pt x="212" y="2033"/>
                </a:lnTo>
                <a:lnTo>
                  <a:pt x="205" y="2045"/>
                </a:lnTo>
                <a:lnTo>
                  <a:pt x="205" y="2045"/>
                </a:lnTo>
                <a:lnTo>
                  <a:pt x="200" y="2057"/>
                </a:lnTo>
                <a:lnTo>
                  <a:pt x="200" y="2057"/>
                </a:lnTo>
                <a:lnTo>
                  <a:pt x="194" y="2068"/>
                </a:lnTo>
                <a:lnTo>
                  <a:pt x="194" y="2068"/>
                </a:lnTo>
                <a:lnTo>
                  <a:pt x="188" y="2080"/>
                </a:lnTo>
                <a:lnTo>
                  <a:pt x="188" y="2080"/>
                </a:lnTo>
                <a:lnTo>
                  <a:pt x="182" y="2093"/>
                </a:lnTo>
                <a:lnTo>
                  <a:pt x="182" y="2093"/>
                </a:lnTo>
                <a:lnTo>
                  <a:pt x="177" y="2105"/>
                </a:lnTo>
                <a:lnTo>
                  <a:pt x="177" y="2105"/>
                </a:lnTo>
                <a:lnTo>
                  <a:pt x="171" y="2117"/>
                </a:lnTo>
                <a:lnTo>
                  <a:pt x="171" y="2117"/>
                </a:lnTo>
                <a:lnTo>
                  <a:pt x="166" y="2129"/>
                </a:lnTo>
                <a:lnTo>
                  <a:pt x="166" y="2129"/>
                </a:lnTo>
                <a:lnTo>
                  <a:pt x="160" y="2142"/>
                </a:lnTo>
                <a:lnTo>
                  <a:pt x="160" y="2142"/>
                </a:lnTo>
                <a:lnTo>
                  <a:pt x="155" y="2154"/>
                </a:lnTo>
                <a:lnTo>
                  <a:pt x="155" y="2154"/>
                </a:lnTo>
                <a:lnTo>
                  <a:pt x="149" y="2166"/>
                </a:lnTo>
                <a:lnTo>
                  <a:pt x="149" y="2166"/>
                </a:lnTo>
                <a:lnTo>
                  <a:pt x="144" y="2178"/>
                </a:lnTo>
                <a:lnTo>
                  <a:pt x="144" y="2178"/>
                </a:lnTo>
                <a:lnTo>
                  <a:pt x="139" y="2191"/>
                </a:lnTo>
                <a:lnTo>
                  <a:pt x="139" y="2191"/>
                </a:lnTo>
                <a:lnTo>
                  <a:pt x="133" y="2203"/>
                </a:lnTo>
                <a:lnTo>
                  <a:pt x="133" y="2203"/>
                </a:lnTo>
                <a:lnTo>
                  <a:pt x="129" y="2215"/>
                </a:lnTo>
                <a:lnTo>
                  <a:pt x="129" y="2215"/>
                </a:lnTo>
                <a:lnTo>
                  <a:pt x="124" y="2227"/>
                </a:lnTo>
                <a:lnTo>
                  <a:pt x="124" y="2227"/>
                </a:lnTo>
                <a:lnTo>
                  <a:pt x="118" y="2240"/>
                </a:lnTo>
                <a:lnTo>
                  <a:pt x="118" y="2240"/>
                </a:lnTo>
                <a:lnTo>
                  <a:pt x="114" y="2252"/>
                </a:lnTo>
                <a:lnTo>
                  <a:pt x="114" y="2252"/>
                </a:lnTo>
                <a:lnTo>
                  <a:pt x="109" y="2264"/>
                </a:lnTo>
                <a:lnTo>
                  <a:pt x="109" y="2264"/>
                </a:lnTo>
                <a:lnTo>
                  <a:pt x="104" y="2276"/>
                </a:lnTo>
                <a:lnTo>
                  <a:pt x="104" y="2276"/>
                </a:lnTo>
                <a:lnTo>
                  <a:pt x="100" y="2289"/>
                </a:lnTo>
                <a:lnTo>
                  <a:pt x="100" y="2289"/>
                </a:lnTo>
                <a:lnTo>
                  <a:pt x="95" y="2301"/>
                </a:lnTo>
                <a:lnTo>
                  <a:pt x="95" y="2301"/>
                </a:lnTo>
                <a:lnTo>
                  <a:pt x="91" y="2313"/>
                </a:lnTo>
                <a:lnTo>
                  <a:pt x="91" y="2313"/>
                </a:lnTo>
                <a:lnTo>
                  <a:pt x="87" y="2325"/>
                </a:lnTo>
                <a:lnTo>
                  <a:pt x="87" y="2325"/>
                </a:lnTo>
                <a:lnTo>
                  <a:pt x="83" y="2338"/>
                </a:lnTo>
                <a:lnTo>
                  <a:pt x="83" y="2338"/>
                </a:lnTo>
                <a:lnTo>
                  <a:pt x="79" y="2350"/>
                </a:lnTo>
                <a:lnTo>
                  <a:pt x="79" y="2350"/>
                </a:lnTo>
                <a:lnTo>
                  <a:pt x="75" y="2362"/>
                </a:lnTo>
                <a:lnTo>
                  <a:pt x="75" y="2362"/>
                </a:lnTo>
                <a:lnTo>
                  <a:pt x="70" y="2374"/>
                </a:lnTo>
                <a:lnTo>
                  <a:pt x="70" y="2374"/>
                </a:lnTo>
                <a:lnTo>
                  <a:pt x="66" y="2387"/>
                </a:lnTo>
                <a:lnTo>
                  <a:pt x="66" y="2387"/>
                </a:lnTo>
                <a:lnTo>
                  <a:pt x="64" y="2399"/>
                </a:lnTo>
                <a:lnTo>
                  <a:pt x="64" y="2399"/>
                </a:lnTo>
                <a:lnTo>
                  <a:pt x="60" y="2413"/>
                </a:lnTo>
                <a:lnTo>
                  <a:pt x="60" y="2413"/>
                </a:lnTo>
                <a:lnTo>
                  <a:pt x="55" y="2425"/>
                </a:lnTo>
                <a:lnTo>
                  <a:pt x="55" y="2425"/>
                </a:lnTo>
                <a:lnTo>
                  <a:pt x="53" y="2437"/>
                </a:lnTo>
                <a:lnTo>
                  <a:pt x="53" y="2437"/>
                </a:lnTo>
                <a:lnTo>
                  <a:pt x="49" y="2449"/>
                </a:lnTo>
                <a:lnTo>
                  <a:pt x="49" y="2449"/>
                </a:lnTo>
                <a:lnTo>
                  <a:pt x="46" y="2462"/>
                </a:lnTo>
                <a:lnTo>
                  <a:pt x="46" y="2462"/>
                </a:lnTo>
                <a:lnTo>
                  <a:pt x="43" y="2474"/>
                </a:lnTo>
                <a:lnTo>
                  <a:pt x="43" y="2474"/>
                </a:lnTo>
                <a:lnTo>
                  <a:pt x="40" y="2486"/>
                </a:lnTo>
                <a:lnTo>
                  <a:pt x="40" y="2486"/>
                </a:lnTo>
                <a:lnTo>
                  <a:pt x="36" y="2498"/>
                </a:lnTo>
                <a:lnTo>
                  <a:pt x="36" y="2498"/>
                </a:lnTo>
                <a:lnTo>
                  <a:pt x="34" y="2511"/>
                </a:lnTo>
                <a:lnTo>
                  <a:pt x="34" y="2511"/>
                </a:lnTo>
                <a:lnTo>
                  <a:pt x="31" y="2523"/>
                </a:lnTo>
                <a:lnTo>
                  <a:pt x="31" y="2523"/>
                </a:lnTo>
                <a:lnTo>
                  <a:pt x="28" y="2535"/>
                </a:lnTo>
                <a:lnTo>
                  <a:pt x="28" y="2535"/>
                </a:lnTo>
                <a:lnTo>
                  <a:pt x="27" y="2547"/>
                </a:lnTo>
                <a:lnTo>
                  <a:pt x="27" y="2547"/>
                </a:lnTo>
                <a:lnTo>
                  <a:pt x="24" y="2560"/>
                </a:lnTo>
                <a:lnTo>
                  <a:pt x="24" y="2560"/>
                </a:lnTo>
                <a:lnTo>
                  <a:pt x="21" y="2572"/>
                </a:lnTo>
                <a:lnTo>
                  <a:pt x="21" y="2572"/>
                </a:lnTo>
                <a:lnTo>
                  <a:pt x="19" y="2585"/>
                </a:lnTo>
                <a:lnTo>
                  <a:pt x="19" y="2585"/>
                </a:lnTo>
                <a:lnTo>
                  <a:pt x="17" y="2598"/>
                </a:lnTo>
                <a:lnTo>
                  <a:pt x="17" y="2598"/>
                </a:lnTo>
                <a:lnTo>
                  <a:pt x="15" y="2610"/>
                </a:lnTo>
                <a:lnTo>
                  <a:pt x="15" y="2610"/>
                </a:lnTo>
                <a:lnTo>
                  <a:pt x="13" y="2622"/>
                </a:lnTo>
                <a:lnTo>
                  <a:pt x="13" y="2622"/>
                </a:lnTo>
                <a:lnTo>
                  <a:pt x="12" y="2634"/>
                </a:lnTo>
                <a:lnTo>
                  <a:pt x="12" y="2634"/>
                </a:lnTo>
                <a:lnTo>
                  <a:pt x="11" y="2647"/>
                </a:lnTo>
                <a:lnTo>
                  <a:pt x="11" y="2647"/>
                </a:lnTo>
                <a:lnTo>
                  <a:pt x="9" y="2659"/>
                </a:lnTo>
                <a:lnTo>
                  <a:pt x="9" y="2659"/>
                </a:lnTo>
                <a:lnTo>
                  <a:pt x="6" y="2671"/>
                </a:lnTo>
                <a:lnTo>
                  <a:pt x="6" y="2671"/>
                </a:lnTo>
                <a:lnTo>
                  <a:pt x="6" y="2683"/>
                </a:lnTo>
                <a:lnTo>
                  <a:pt x="6" y="2683"/>
                </a:lnTo>
                <a:lnTo>
                  <a:pt x="5" y="2696"/>
                </a:lnTo>
                <a:lnTo>
                  <a:pt x="5" y="2696"/>
                </a:lnTo>
                <a:lnTo>
                  <a:pt x="4" y="2709"/>
                </a:lnTo>
                <a:lnTo>
                  <a:pt x="4" y="2709"/>
                </a:lnTo>
                <a:lnTo>
                  <a:pt x="2" y="2722"/>
                </a:lnTo>
                <a:lnTo>
                  <a:pt x="2" y="2722"/>
                </a:lnTo>
                <a:lnTo>
                  <a:pt x="2" y="2734"/>
                </a:lnTo>
                <a:lnTo>
                  <a:pt x="2" y="2734"/>
                </a:lnTo>
                <a:lnTo>
                  <a:pt x="1" y="2746"/>
                </a:lnTo>
                <a:lnTo>
                  <a:pt x="1" y="2746"/>
                </a:lnTo>
                <a:lnTo>
                  <a:pt x="1" y="2758"/>
                </a:lnTo>
                <a:lnTo>
                  <a:pt x="1" y="2758"/>
                </a:lnTo>
                <a:lnTo>
                  <a:pt x="0" y="2771"/>
                </a:lnTo>
                <a:lnTo>
                  <a:pt x="0" y="2771"/>
                </a:lnTo>
                <a:lnTo>
                  <a:pt x="0" y="2783"/>
                </a:lnTo>
                <a:lnTo>
                  <a:pt x="0" y="2783"/>
                </a:lnTo>
                <a:lnTo>
                  <a:pt x="0" y="2795"/>
                </a:lnTo>
                <a:lnTo>
                  <a:pt x="0" y="2795"/>
                </a:lnTo>
                <a:lnTo>
                  <a:pt x="0" y="2807"/>
                </a:lnTo>
                <a:lnTo>
                  <a:pt x="0" y="2807"/>
                </a:lnTo>
                <a:lnTo>
                  <a:pt x="0" y="2817"/>
                </a:lnTo>
                <a:lnTo>
                  <a:pt x="0" y="2817"/>
                </a:lnTo>
                <a:lnTo>
                  <a:pt x="0" y="2826"/>
                </a:lnTo>
                <a:lnTo>
                  <a:pt x="0" y="2826"/>
                </a:lnTo>
                <a:lnTo>
                  <a:pt x="0" y="2836"/>
                </a:lnTo>
                <a:lnTo>
                  <a:pt x="0" y="2836"/>
                </a:lnTo>
                <a:lnTo>
                  <a:pt x="0" y="2844"/>
                </a:lnTo>
                <a:lnTo>
                  <a:pt x="0" y="2844"/>
                </a:lnTo>
                <a:lnTo>
                  <a:pt x="0" y="2854"/>
                </a:lnTo>
                <a:lnTo>
                  <a:pt x="0" y="2854"/>
                </a:lnTo>
                <a:lnTo>
                  <a:pt x="1" y="2863"/>
                </a:lnTo>
                <a:lnTo>
                  <a:pt x="1" y="2863"/>
                </a:lnTo>
                <a:lnTo>
                  <a:pt x="1" y="2873"/>
                </a:lnTo>
                <a:lnTo>
                  <a:pt x="1" y="2873"/>
                </a:lnTo>
                <a:lnTo>
                  <a:pt x="1" y="2881"/>
                </a:lnTo>
                <a:lnTo>
                  <a:pt x="1" y="2881"/>
                </a:lnTo>
                <a:lnTo>
                  <a:pt x="2" y="2890"/>
                </a:lnTo>
                <a:lnTo>
                  <a:pt x="2" y="2890"/>
                </a:lnTo>
                <a:lnTo>
                  <a:pt x="2" y="2900"/>
                </a:lnTo>
                <a:lnTo>
                  <a:pt x="2" y="2900"/>
                </a:lnTo>
                <a:lnTo>
                  <a:pt x="4" y="2908"/>
                </a:lnTo>
                <a:lnTo>
                  <a:pt x="4" y="2908"/>
                </a:lnTo>
                <a:lnTo>
                  <a:pt x="4" y="2918"/>
                </a:lnTo>
                <a:lnTo>
                  <a:pt x="4" y="2918"/>
                </a:lnTo>
                <a:lnTo>
                  <a:pt x="5" y="2927"/>
                </a:lnTo>
                <a:lnTo>
                  <a:pt x="5" y="2927"/>
                </a:lnTo>
                <a:lnTo>
                  <a:pt x="5" y="2935"/>
                </a:lnTo>
                <a:lnTo>
                  <a:pt x="5" y="2935"/>
                </a:lnTo>
                <a:lnTo>
                  <a:pt x="6" y="2945"/>
                </a:lnTo>
                <a:lnTo>
                  <a:pt x="6" y="2945"/>
                </a:lnTo>
                <a:lnTo>
                  <a:pt x="6" y="2954"/>
                </a:lnTo>
                <a:lnTo>
                  <a:pt x="6" y="2954"/>
                </a:lnTo>
                <a:lnTo>
                  <a:pt x="8" y="2963"/>
                </a:lnTo>
                <a:lnTo>
                  <a:pt x="8" y="2963"/>
                </a:lnTo>
                <a:lnTo>
                  <a:pt x="9" y="2972"/>
                </a:lnTo>
                <a:lnTo>
                  <a:pt x="9" y="2972"/>
                </a:lnTo>
                <a:lnTo>
                  <a:pt x="11" y="2982"/>
                </a:lnTo>
                <a:lnTo>
                  <a:pt x="11" y="2982"/>
                </a:lnTo>
                <a:lnTo>
                  <a:pt x="11" y="2990"/>
                </a:lnTo>
                <a:lnTo>
                  <a:pt x="11" y="2990"/>
                </a:lnTo>
                <a:lnTo>
                  <a:pt x="12" y="2999"/>
                </a:lnTo>
                <a:lnTo>
                  <a:pt x="12" y="2999"/>
                </a:lnTo>
                <a:lnTo>
                  <a:pt x="13" y="3008"/>
                </a:lnTo>
                <a:lnTo>
                  <a:pt x="13" y="3008"/>
                </a:lnTo>
                <a:lnTo>
                  <a:pt x="15" y="3017"/>
                </a:lnTo>
                <a:lnTo>
                  <a:pt x="15" y="3017"/>
                </a:lnTo>
                <a:lnTo>
                  <a:pt x="16" y="3025"/>
                </a:lnTo>
                <a:lnTo>
                  <a:pt x="16" y="3025"/>
                </a:lnTo>
                <a:lnTo>
                  <a:pt x="17" y="3035"/>
                </a:lnTo>
                <a:lnTo>
                  <a:pt x="17" y="3035"/>
                </a:lnTo>
                <a:lnTo>
                  <a:pt x="19" y="3043"/>
                </a:lnTo>
                <a:lnTo>
                  <a:pt x="19" y="3043"/>
                </a:lnTo>
                <a:lnTo>
                  <a:pt x="20" y="3052"/>
                </a:lnTo>
                <a:lnTo>
                  <a:pt x="20" y="3052"/>
                </a:lnTo>
                <a:lnTo>
                  <a:pt x="21" y="3061"/>
                </a:lnTo>
                <a:lnTo>
                  <a:pt x="21" y="3061"/>
                </a:lnTo>
                <a:lnTo>
                  <a:pt x="24" y="3070"/>
                </a:lnTo>
                <a:lnTo>
                  <a:pt x="24" y="3070"/>
                </a:lnTo>
                <a:lnTo>
                  <a:pt x="26" y="3078"/>
                </a:lnTo>
                <a:lnTo>
                  <a:pt x="26" y="3078"/>
                </a:lnTo>
                <a:lnTo>
                  <a:pt x="27" y="3088"/>
                </a:lnTo>
                <a:lnTo>
                  <a:pt x="27" y="3088"/>
                </a:lnTo>
                <a:lnTo>
                  <a:pt x="28" y="3096"/>
                </a:lnTo>
                <a:lnTo>
                  <a:pt x="28" y="3096"/>
                </a:lnTo>
                <a:lnTo>
                  <a:pt x="31" y="3104"/>
                </a:lnTo>
                <a:lnTo>
                  <a:pt x="31" y="3104"/>
                </a:lnTo>
                <a:lnTo>
                  <a:pt x="32" y="3114"/>
                </a:lnTo>
                <a:lnTo>
                  <a:pt x="32" y="3114"/>
                </a:lnTo>
                <a:lnTo>
                  <a:pt x="34" y="3122"/>
                </a:lnTo>
                <a:lnTo>
                  <a:pt x="34" y="3122"/>
                </a:lnTo>
                <a:lnTo>
                  <a:pt x="36" y="3131"/>
                </a:lnTo>
                <a:lnTo>
                  <a:pt x="36" y="3131"/>
                </a:lnTo>
                <a:lnTo>
                  <a:pt x="38" y="3140"/>
                </a:lnTo>
                <a:lnTo>
                  <a:pt x="38" y="3140"/>
                </a:lnTo>
                <a:lnTo>
                  <a:pt x="40" y="3148"/>
                </a:lnTo>
                <a:lnTo>
                  <a:pt x="40" y="3148"/>
                </a:lnTo>
                <a:lnTo>
                  <a:pt x="42" y="3157"/>
                </a:lnTo>
                <a:lnTo>
                  <a:pt x="42" y="3157"/>
                </a:lnTo>
                <a:lnTo>
                  <a:pt x="45" y="3165"/>
                </a:lnTo>
                <a:lnTo>
                  <a:pt x="45" y="3165"/>
                </a:lnTo>
                <a:lnTo>
                  <a:pt x="47" y="3174"/>
                </a:lnTo>
                <a:lnTo>
                  <a:pt x="47" y="3174"/>
                </a:lnTo>
                <a:lnTo>
                  <a:pt x="49" y="3182"/>
                </a:lnTo>
                <a:lnTo>
                  <a:pt x="49" y="3182"/>
                </a:lnTo>
                <a:lnTo>
                  <a:pt x="51" y="3191"/>
                </a:lnTo>
                <a:lnTo>
                  <a:pt x="51" y="3191"/>
                </a:lnTo>
                <a:lnTo>
                  <a:pt x="54" y="3199"/>
                </a:lnTo>
                <a:lnTo>
                  <a:pt x="54" y="3199"/>
                </a:lnTo>
                <a:lnTo>
                  <a:pt x="57" y="3208"/>
                </a:lnTo>
                <a:lnTo>
                  <a:pt x="57" y="3208"/>
                </a:lnTo>
                <a:lnTo>
                  <a:pt x="58" y="3216"/>
                </a:lnTo>
                <a:lnTo>
                  <a:pt x="58" y="3216"/>
                </a:lnTo>
                <a:lnTo>
                  <a:pt x="61" y="3224"/>
                </a:lnTo>
                <a:lnTo>
                  <a:pt x="61" y="3224"/>
                </a:lnTo>
                <a:lnTo>
                  <a:pt x="64" y="3234"/>
                </a:lnTo>
                <a:lnTo>
                  <a:pt x="64" y="3234"/>
                </a:lnTo>
                <a:lnTo>
                  <a:pt x="66" y="3242"/>
                </a:lnTo>
                <a:lnTo>
                  <a:pt x="66" y="3242"/>
                </a:lnTo>
                <a:lnTo>
                  <a:pt x="69" y="3250"/>
                </a:lnTo>
                <a:lnTo>
                  <a:pt x="69" y="3250"/>
                </a:lnTo>
                <a:lnTo>
                  <a:pt x="72" y="3258"/>
                </a:lnTo>
                <a:lnTo>
                  <a:pt x="72" y="3258"/>
                </a:lnTo>
                <a:lnTo>
                  <a:pt x="75" y="3266"/>
                </a:lnTo>
                <a:lnTo>
                  <a:pt x="75" y="3266"/>
                </a:lnTo>
                <a:lnTo>
                  <a:pt x="77" y="3274"/>
                </a:lnTo>
                <a:lnTo>
                  <a:pt x="77" y="3274"/>
                </a:lnTo>
                <a:lnTo>
                  <a:pt x="80" y="3283"/>
                </a:lnTo>
                <a:lnTo>
                  <a:pt x="80" y="3283"/>
                </a:lnTo>
                <a:lnTo>
                  <a:pt x="83" y="3291"/>
                </a:lnTo>
                <a:lnTo>
                  <a:pt x="83" y="3291"/>
                </a:lnTo>
                <a:lnTo>
                  <a:pt x="87" y="3299"/>
                </a:lnTo>
                <a:lnTo>
                  <a:pt x="87" y="3299"/>
                </a:lnTo>
                <a:lnTo>
                  <a:pt x="89" y="3307"/>
                </a:lnTo>
                <a:lnTo>
                  <a:pt x="89" y="3307"/>
                </a:lnTo>
                <a:lnTo>
                  <a:pt x="92" y="3315"/>
                </a:lnTo>
                <a:lnTo>
                  <a:pt x="92" y="3315"/>
                </a:lnTo>
                <a:lnTo>
                  <a:pt x="95" y="3323"/>
                </a:lnTo>
                <a:lnTo>
                  <a:pt x="95" y="3323"/>
                </a:lnTo>
                <a:lnTo>
                  <a:pt x="99" y="3332"/>
                </a:lnTo>
                <a:lnTo>
                  <a:pt x="99" y="3332"/>
                </a:lnTo>
                <a:lnTo>
                  <a:pt x="102" y="3340"/>
                </a:lnTo>
                <a:lnTo>
                  <a:pt x="102" y="3340"/>
                </a:lnTo>
                <a:lnTo>
                  <a:pt x="106" y="3348"/>
                </a:lnTo>
                <a:lnTo>
                  <a:pt x="106" y="3348"/>
                </a:lnTo>
                <a:lnTo>
                  <a:pt x="109" y="3356"/>
                </a:lnTo>
                <a:lnTo>
                  <a:pt x="109" y="3356"/>
                </a:lnTo>
                <a:lnTo>
                  <a:pt x="111" y="3364"/>
                </a:lnTo>
                <a:lnTo>
                  <a:pt x="111" y="3364"/>
                </a:lnTo>
                <a:lnTo>
                  <a:pt x="115" y="3372"/>
                </a:lnTo>
                <a:lnTo>
                  <a:pt x="115" y="3372"/>
                </a:lnTo>
                <a:lnTo>
                  <a:pt x="119" y="3381"/>
                </a:lnTo>
                <a:lnTo>
                  <a:pt x="119" y="3381"/>
                </a:lnTo>
                <a:lnTo>
                  <a:pt x="122" y="3389"/>
                </a:lnTo>
                <a:lnTo>
                  <a:pt x="122" y="3389"/>
                </a:lnTo>
                <a:lnTo>
                  <a:pt x="126" y="3397"/>
                </a:lnTo>
                <a:lnTo>
                  <a:pt x="126" y="3397"/>
                </a:lnTo>
                <a:lnTo>
                  <a:pt x="129" y="3404"/>
                </a:lnTo>
                <a:lnTo>
                  <a:pt x="129" y="3404"/>
                </a:lnTo>
                <a:lnTo>
                  <a:pt x="133" y="3412"/>
                </a:lnTo>
                <a:lnTo>
                  <a:pt x="133" y="3412"/>
                </a:lnTo>
                <a:lnTo>
                  <a:pt x="137" y="3420"/>
                </a:lnTo>
                <a:lnTo>
                  <a:pt x="137" y="3420"/>
                </a:lnTo>
                <a:lnTo>
                  <a:pt x="141" y="3428"/>
                </a:lnTo>
                <a:lnTo>
                  <a:pt x="141" y="3428"/>
                </a:lnTo>
                <a:lnTo>
                  <a:pt x="144" y="3435"/>
                </a:lnTo>
                <a:lnTo>
                  <a:pt x="144" y="3435"/>
                </a:lnTo>
                <a:lnTo>
                  <a:pt x="148" y="3443"/>
                </a:lnTo>
                <a:lnTo>
                  <a:pt x="148" y="3443"/>
                </a:lnTo>
                <a:lnTo>
                  <a:pt x="152" y="3451"/>
                </a:lnTo>
                <a:lnTo>
                  <a:pt x="152" y="3451"/>
                </a:lnTo>
                <a:lnTo>
                  <a:pt x="156" y="3458"/>
                </a:lnTo>
                <a:lnTo>
                  <a:pt x="156" y="3458"/>
                </a:lnTo>
                <a:lnTo>
                  <a:pt x="160" y="3466"/>
                </a:lnTo>
                <a:lnTo>
                  <a:pt x="160" y="3466"/>
                </a:lnTo>
                <a:lnTo>
                  <a:pt x="164" y="3475"/>
                </a:lnTo>
                <a:lnTo>
                  <a:pt x="164" y="3475"/>
                </a:lnTo>
                <a:lnTo>
                  <a:pt x="168" y="3481"/>
                </a:lnTo>
                <a:lnTo>
                  <a:pt x="168" y="3481"/>
                </a:lnTo>
                <a:lnTo>
                  <a:pt x="173" y="3489"/>
                </a:lnTo>
                <a:lnTo>
                  <a:pt x="173" y="3489"/>
                </a:lnTo>
                <a:lnTo>
                  <a:pt x="177" y="3498"/>
                </a:lnTo>
                <a:lnTo>
                  <a:pt x="177" y="3498"/>
                </a:lnTo>
                <a:lnTo>
                  <a:pt x="181" y="3504"/>
                </a:lnTo>
                <a:lnTo>
                  <a:pt x="181" y="3504"/>
                </a:lnTo>
                <a:lnTo>
                  <a:pt x="185" y="3513"/>
                </a:lnTo>
                <a:lnTo>
                  <a:pt x="185" y="3513"/>
                </a:lnTo>
                <a:lnTo>
                  <a:pt x="189" y="3519"/>
                </a:lnTo>
                <a:lnTo>
                  <a:pt x="189" y="3519"/>
                </a:lnTo>
                <a:lnTo>
                  <a:pt x="193" y="3528"/>
                </a:lnTo>
                <a:lnTo>
                  <a:pt x="193" y="3528"/>
                </a:lnTo>
                <a:lnTo>
                  <a:pt x="197" y="3534"/>
                </a:lnTo>
                <a:lnTo>
                  <a:pt x="197" y="3534"/>
                </a:lnTo>
                <a:lnTo>
                  <a:pt x="202" y="3543"/>
                </a:lnTo>
                <a:lnTo>
                  <a:pt x="202" y="3543"/>
                </a:lnTo>
                <a:lnTo>
                  <a:pt x="207" y="3549"/>
                </a:lnTo>
                <a:lnTo>
                  <a:pt x="207" y="3549"/>
                </a:lnTo>
                <a:lnTo>
                  <a:pt x="211" y="3556"/>
                </a:lnTo>
                <a:lnTo>
                  <a:pt x="211" y="3556"/>
                </a:lnTo>
                <a:lnTo>
                  <a:pt x="216" y="3564"/>
                </a:lnTo>
                <a:lnTo>
                  <a:pt x="216" y="3564"/>
                </a:lnTo>
                <a:lnTo>
                  <a:pt x="220" y="3571"/>
                </a:lnTo>
                <a:lnTo>
                  <a:pt x="220" y="3571"/>
                </a:lnTo>
                <a:lnTo>
                  <a:pt x="224" y="3578"/>
                </a:lnTo>
                <a:lnTo>
                  <a:pt x="224" y="3578"/>
                </a:lnTo>
                <a:lnTo>
                  <a:pt x="230" y="3586"/>
                </a:lnTo>
                <a:lnTo>
                  <a:pt x="230" y="3586"/>
                </a:lnTo>
                <a:lnTo>
                  <a:pt x="234" y="3593"/>
                </a:lnTo>
                <a:lnTo>
                  <a:pt x="234" y="3593"/>
                </a:lnTo>
                <a:lnTo>
                  <a:pt x="239" y="3600"/>
                </a:lnTo>
                <a:lnTo>
                  <a:pt x="239" y="3600"/>
                </a:lnTo>
                <a:lnTo>
                  <a:pt x="243" y="3608"/>
                </a:lnTo>
                <a:lnTo>
                  <a:pt x="243" y="3608"/>
                </a:lnTo>
                <a:lnTo>
                  <a:pt x="249" y="3615"/>
                </a:lnTo>
                <a:lnTo>
                  <a:pt x="249" y="3615"/>
                </a:lnTo>
                <a:lnTo>
                  <a:pt x="253" y="3622"/>
                </a:lnTo>
                <a:lnTo>
                  <a:pt x="253" y="3622"/>
                </a:lnTo>
                <a:lnTo>
                  <a:pt x="258" y="3628"/>
                </a:lnTo>
                <a:lnTo>
                  <a:pt x="258" y="3628"/>
                </a:lnTo>
                <a:lnTo>
                  <a:pt x="264" y="3635"/>
                </a:lnTo>
                <a:lnTo>
                  <a:pt x="264" y="3635"/>
                </a:lnTo>
                <a:lnTo>
                  <a:pt x="268" y="3642"/>
                </a:lnTo>
                <a:lnTo>
                  <a:pt x="268" y="3642"/>
                </a:lnTo>
                <a:lnTo>
                  <a:pt x="273" y="3650"/>
                </a:lnTo>
                <a:lnTo>
                  <a:pt x="273" y="3650"/>
                </a:lnTo>
                <a:lnTo>
                  <a:pt x="279" y="3657"/>
                </a:lnTo>
                <a:lnTo>
                  <a:pt x="279" y="3657"/>
                </a:lnTo>
                <a:lnTo>
                  <a:pt x="284" y="3664"/>
                </a:lnTo>
                <a:lnTo>
                  <a:pt x="284" y="3664"/>
                </a:lnTo>
                <a:lnTo>
                  <a:pt x="288" y="3671"/>
                </a:lnTo>
                <a:lnTo>
                  <a:pt x="288" y="3671"/>
                </a:lnTo>
                <a:lnTo>
                  <a:pt x="294" y="3677"/>
                </a:lnTo>
                <a:lnTo>
                  <a:pt x="294" y="3677"/>
                </a:lnTo>
                <a:lnTo>
                  <a:pt x="299" y="3684"/>
                </a:lnTo>
                <a:lnTo>
                  <a:pt x="299" y="3684"/>
                </a:lnTo>
                <a:lnTo>
                  <a:pt x="305" y="3691"/>
                </a:lnTo>
                <a:lnTo>
                  <a:pt x="305" y="3691"/>
                </a:lnTo>
                <a:lnTo>
                  <a:pt x="310" y="3698"/>
                </a:lnTo>
                <a:lnTo>
                  <a:pt x="310" y="3698"/>
                </a:lnTo>
                <a:lnTo>
                  <a:pt x="315" y="3705"/>
                </a:lnTo>
                <a:lnTo>
                  <a:pt x="315" y="3705"/>
                </a:lnTo>
                <a:lnTo>
                  <a:pt x="321" y="3711"/>
                </a:lnTo>
                <a:lnTo>
                  <a:pt x="321" y="3711"/>
                </a:lnTo>
                <a:lnTo>
                  <a:pt x="326" y="3717"/>
                </a:lnTo>
                <a:lnTo>
                  <a:pt x="326" y="3717"/>
                </a:lnTo>
                <a:lnTo>
                  <a:pt x="332" y="3724"/>
                </a:lnTo>
                <a:lnTo>
                  <a:pt x="332" y="3724"/>
                </a:lnTo>
                <a:lnTo>
                  <a:pt x="337" y="3730"/>
                </a:lnTo>
                <a:lnTo>
                  <a:pt x="337" y="3730"/>
                </a:lnTo>
                <a:lnTo>
                  <a:pt x="343" y="3737"/>
                </a:lnTo>
                <a:lnTo>
                  <a:pt x="343" y="3737"/>
                </a:lnTo>
                <a:lnTo>
                  <a:pt x="348" y="3744"/>
                </a:lnTo>
                <a:lnTo>
                  <a:pt x="348" y="3744"/>
                </a:lnTo>
                <a:lnTo>
                  <a:pt x="354" y="3750"/>
                </a:lnTo>
                <a:lnTo>
                  <a:pt x="354" y="3750"/>
                </a:lnTo>
                <a:lnTo>
                  <a:pt x="359" y="3756"/>
                </a:lnTo>
                <a:lnTo>
                  <a:pt x="359" y="3756"/>
                </a:lnTo>
                <a:lnTo>
                  <a:pt x="366" y="3763"/>
                </a:lnTo>
                <a:lnTo>
                  <a:pt x="366" y="3763"/>
                </a:lnTo>
                <a:lnTo>
                  <a:pt x="371" y="3770"/>
                </a:lnTo>
                <a:lnTo>
                  <a:pt x="371" y="3770"/>
                </a:lnTo>
                <a:lnTo>
                  <a:pt x="377" y="3775"/>
                </a:lnTo>
                <a:lnTo>
                  <a:pt x="377" y="3775"/>
                </a:lnTo>
                <a:lnTo>
                  <a:pt x="382" y="3782"/>
                </a:lnTo>
                <a:lnTo>
                  <a:pt x="382" y="3782"/>
                </a:lnTo>
                <a:lnTo>
                  <a:pt x="389" y="3788"/>
                </a:lnTo>
                <a:lnTo>
                  <a:pt x="389" y="3788"/>
                </a:lnTo>
                <a:lnTo>
                  <a:pt x="394" y="3794"/>
                </a:lnTo>
                <a:lnTo>
                  <a:pt x="394" y="3794"/>
                </a:lnTo>
                <a:lnTo>
                  <a:pt x="400" y="3801"/>
                </a:lnTo>
                <a:lnTo>
                  <a:pt x="400" y="3801"/>
                </a:lnTo>
                <a:lnTo>
                  <a:pt x="407" y="3807"/>
                </a:lnTo>
                <a:lnTo>
                  <a:pt x="407" y="3807"/>
                </a:lnTo>
                <a:lnTo>
                  <a:pt x="412" y="3814"/>
                </a:lnTo>
                <a:lnTo>
                  <a:pt x="412" y="3814"/>
                </a:lnTo>
                <a:lnTo>
                  <a:pt x="419" y="3819"/>
                </a:lnTo>
                <a:lnTo>
                  <a:pt x="419" y="3819"/>
                </a:lnTo>
                <a:lnTo>
                  <a:pt x="424" y="3824"/>
                </a:lnTo>
                <a:lnTo>
                  <a:pt x="424" y="3824"/>
                </a:lnTo>
                <a:lnTo>
                  <a:pt x="431" y="3831"/>
                </a:lnTo>
                <a:lnTo>
                  <a:pt x="431" y="3831"/>
                </a:lnTo>
                <a:lnTo>
                  <a:pt x="437" y="3837"/>
                </a:lnTo>
                <a:lnTo>
                  <a:pt x="437" y="3837"/>
                </a:lnTo>
                <a:lnTo>
                  <a:pt x="443" y="3843"/>
                </a:lnTo>
                <a:lnTo>
                  <a:pt x="443" y="3843"/>
                </a:lnTo>
                <a:lnTo>
                  <a:pt x="449" y="3849"/>
                </a:lnTo>
                <a:lnTo>
                  <a:pt x="449" y="3849"/>
                </a:lnTo>
                <a:lnTo>
                  <a:pt x="456" y="3854"/>
                </a:lnTo>
                <a:lnTo>
                  <a:pt x="456" y="3854"/>
                </a:lnTo>
                <a:lnTo>
                  <a:pt x="461" y="3861"/>
                </a:lnTo>
                <a:lnTo>
                  <a:pt x="461" y="3861"/>
                </a:lnTo>
                <a:lnTo>
                  <a:pt x="468" y="3867"/>
                </a:lnTo>
                <a:lnTo>
                  <a:pt x="468" y="3867"/>
                </a:lnTo>
                <a:lnTo>
                  <a:pt x="475" y="3872"/>
                </a:lnTo>
                <a:lnTo>
                  <a:pt x="475" y="3872"/>
                </a:lnTo>
                <a:lnTo>
                  <a:pt x="480" y="3878"/>
                </a:lnTo>
                <a:lnTo>
                  <a:pt x="480" y="3878"/>
                </a:lnTo>
                <a:lnTo>
                  <a:pt x="487" y="3883"/>
                </a:lnTo>
                <a:lnTo>
                  <a:pt x="487" y="3883"/>
                </a:lnTo>
                <a:lnTo>
                  <a:pt x="494" y="3890"/>
                </a:lnTo>
                <a:lnTo>
                  <a:pt x="494" y="3890"/>
                </a:lnTo>
                <a:lnTo>
                  <a:pt x="501" y="3895"/>
                </a:lnTo>
                <a:lnTo>
                  <a:pt x="501" y="3895"/>
                </a:lnTo>
                <a:lnTo>
                  <a:pt x="506" y="3901"/>
                </a:lnTo>
                <a:lnTo>
                  <a:pt x="506" y="3901"/>
                </a:lnTo>
                <a:lnTo>
                  <a:pt x="513" y="3906"/>
                </a:lnTo>
                <a:lnTo>
                  <a:pt x="513" y="3906"/>
                </a:lnTo>
                <a:lnTo>
                  <a:pt x="520" y="3912"/>
                </a:lnTo>
                <a:lnTo>
                  <a:pt x="520" y="3912"/>
                </a:lnTo>
                <a:lnTo>
                  <a:pt x="526" y="3917"/>
                </a:lnTo>
                <a:lnTo>
                  <a:pt x="526" y="3917"/>
                </a:lnTo>
                <a:lnTo>
                  <a:pt x="533" y="3922"/>
                </a:lnTo>
                <a:lnTo>
                  <a:pt x="533" y="3922"/>
                </a:lnTo>
                <a:lnTo>
                  <a:pt x="540" y="3928"/>
                </a:lnTo>
                <a:lnTo>
                  <a:pt x="540" y="3928"/>
                </a:lnTo>
                <a:lnTo>
                  <a:pt x="547" y="3933"/>
                </a:lnTo>
                <a:lnTo>
                  <a:pt x="547" y="3933"/>
                </a:lnTo>
                <a:lnTo>
                  <a:pt x="554" y="3939"/>
                </a:lnTo>
                <a:lnTo>
                  <a:pt x="554" y="3939"/>
                </a:lnTo>
                <a:lnTo>
                  <a:pt x="560" y="3943"/>
                </a:lnTo>
                <a:lnTo>
                  <a:pt x="560" y="3943"/>
                </a:lnTo>
                <a:lnTo>
                  <a:pt x="567" y="3948"/>
                </a:lnTo>
                <a:lnTo>
                  <a:pt x="567" y="3948"/>
                </a:lnTo>
                <a:lnTo>
                  <a:pt x="574" y="3954"/>
                </a:lnTo>
                <a:lnTo>
                  <a:pt x="574" y="3954"/>
                </a:lnTo>
                <a:lnTo>
                  <a:pt x="581" y="3959"/>
                </a:lnTo>
                <a:lnTo>
                  <a:pt x="581" y="3959"/>
                </a:lnTo>
                <a:lnTo>
                  <a:pt x="588" y="3963"/>
                </a:lnTo>
                <a:lnTo>
                  <a:pt x="588" y="3963"/>
                </a:lnTo>
                <a:lnTo>
                  <a:pt x="595" y="3969"/>
                </a:lnTo>
                <a:lnTo>
                  <a:pt x="595" y="3969"/>
                </a:lnTo>
                <a:lnTo>
                  <a:pt x="601" y="3974"/>
                </a:lnTo>
                <a:lnTo>
                  <a:pt x="601" y="3974"/>
                </a:lnTo>
                <a:lnTo>
                  <a:pt x="608" y="3980"/>
                </a:lnTo>
                <a:lnTo>
                  <a:pt x="608" y="3980"/>
                </a:lnTo>
                <a:lnTo>
                  <a:pt x="616" y="3984"/>
                </a:lnTo>
                <a:lnTo>
                  <a:pt x="616" y="3984"/>
                </a:lnTo>
                <a:lnTo>
                  <a:pt x="623" y="3989"/>
                </a:lnTo>
                <a:lnTo>
                  <a:pt x="623" y="3989"/>
                </a:lnTo>
                <a:lnTo>
                  <a:pt x="630" y="3993"/>
                </a:lnTo>
                <a:lnTo>
                  <a:pt x="630" y="3993"/>
                </a:lnTo>
                <a:lnTo>
                  <a:pt x="637" y="3999"/>
                </a:lnTo>
                <a:lnTo>
                  <a:pt x="637" y="3999"/>
                </a:lnTo>
                <a:lnTo>
                  <a:pt x="645" y="4003"/>
                </a:lnTo>
                <a:lnTo>
                  <a:pt x="645" y="4003"/>
                </a:lnTo>
                <a:lnTo>
                  <a:pt x="652" y="4008"/>
                </a:lnTo>
                <a:lnTo>
                  <a:pt x="652" y="4008"/>
                </a:lnTo>
                <a:lnTo>
                  <a:pt x="659" y="4012"/>
                </a:lnTo>
                <a:lnTo>
                  <a:pt x="659" y="4012"/>
                </a:lnTo>
                <a:lnTo>
                  <a:pt x="665" y="4018"/>
                </a:lnTo>
                <a:lnTo>
                  <a:pt x="665" y="4018"/>
                </a:lnTo>
                <a:lnTo>
                  <a:pt x="673" y="4022"/>
                </a:lnTo>
                <a:lnTo>
                  <a:pt x="673" y="4022"/>
                </a:lnTo>
                <a:lnTo>
                  <a:pt x="680" y="4026"/>
                </a:lnTo>
                <a:lnTo>
                  <a:pt x="680" y="4026"/>
                </a:lnTo>
                <a:lnTo>
                  <a:pt x="688" y="4031"/>
                </a:lnTo>
                <a:lnTo>
                  <a:pt x="688" y="4031"/>
                </a:lnTo>
                <a:lnTo>
                  <a:pt x="695" y="4035"/>
                </a:lnTo>
                <a:lnTo>
                  <a:pt x="695" y="4035"/>
                </a:lnTo>
                <a:lnTo>
                  <a:pt x="703" y="4040"/>
                </a:lnTo>
                <a:lnTo>
                  <a:pt x="703" y="4040"/>
                </a:lnTo>
                <a:lnTo>
                  <a:pt x="710" y="4044"/>
                </a:lnTo>
                <a:lnTo>
                  <a:pt x="710" y="4044"/>
                </a:lnTo>
                <a:lnTo>
                  <a:pt x="717" y="4049"/>
                </a:lnTo>
                <a:lnTo>
                  <a:pt x="717" y="4049"/>
                </a:lnTo>
                <a:lnTo>
                  <a:pt x="725" y="4053"/>
                </a:lnTo>
                <a:lnTo>
                  <a:pt x="725" y="4053"/>
                </a:lnTo>
                <a:lnTo>
                  <a:pt x="732" y="4057"/>
                </a:lnTo>
                <a:lnTo>
                  <a:pt x="732" y="4057"/>
                </a:lnTo>
                <a:lnTo>
                  <a:pt x="740" y="4061"/>
                </a:lnTo>
                <a:lnTo>
                  <a:pt x="740" y="4061"/>
                </a:lnTo>
                <a:lnTo>
                  <a:pt x="748" y="4065"/>
                </a:lnTo>
                <a:lnTo>
                  <a:pt x="748" y="4065"/>
                </a:lnTo>
                <a:lnTo>
                  <a:pt x="755" y="4069"/>
                </a:lnTo>
                <a:lnTo>
                  <a:pt x="755" y="4069"/>
                </a:lnTo>
                <a:lnTo>
                  <a:pt x="763" y="4074"/>
                </a:lnTo>
                <a:lnTo>
                  <a:pt x="763" y="4074"/>
                </a:lnTo>
                <a:lnTo>
                  <a:pt x="770" y="4078"/>
                </a:lnTo>
                <a:lnTo>
                  <a:pt x="770" y="4078"/>
                </a:lnTo>
                <a:lnTo>
                  <a:pt x="778" y="4082"/>
                </a:lnTo>
                <a:lnTo>
                  <a:pt x="778" y="4082"/>
                </a:lnTo>
                <a:lnTo>
                  <a:pt x="786" y="4086"/>
                </a:lnTo>
                <a:lnTo>
                  <a:pt x="786" y="4086"/>
                </a:lnTo>
                <a:lnTo>
                  <a:pt x="793" y="4089"/>
                </a:lnTo>
                <a:lnTo>
                  <a:pt x="793" y="4089"/>
                </a:lnTo>
                <a:lnTo>
                  <a:pt x="801" y="4093"/>
                </a:lnTo>
                <a:lnTo>
                  <a:pt x="801" y="4093"/>
                </a:lnTo>
                <a:lnTo>
                  <a:pt x="810" y="4097"/>
                </a:lnTo>
                <a:lnTo>
                  <a:pt x="810" y="4097"/>
                </a:lnTo>
                <a:lnTo>
                  <a:pt x="818" y="4101"/>
                </a:lnTo>
                <a:lnTo>
                  <a:pt x="818" y="4101"/>
                </a:lnTo>
                <a:lnTo>
                  <a:pt x="825" y="4105"/>
                </a:lnTo>
                <a:lnTo>
                  <a:pt x="825" y="4105"/>
                </a:lnTo>
                <a:lnTo>
                  <a:pt x="833" y="4108"/>
                </a:lnTo>
                <a:lnTo>
                  <a:pt x="833" y="4108"/>
                </a:lnTo>
                <a:lnTo>
                  <a:pt x="841" y="4112"/>
                </a:lnTo>
                <a:lnTo>
                  <a:pt x="841" y="4112"/>
                </a:lnTo>
                <a:lnTo>
                  <a:pt x="849" y="4114"/>
                </a:lnTo>
                <a:lnTo>
                  <a:pt x="849" y="4114"/>
                </a:lnTo>
                <a:lnTo>
                  <a:pt x="857" y="4118"/>
                </a:lnTo>
                <a:lnTo>
                  <a:pt x="857" y="4118"/>
                </a:lnTo>
                <a:lnTo>
                  <a:pt x="865" y="4123"/>
                </a:lnTo>
                <a:lnTo>
                  <a:pt x="865" y="4123"/>
                </a:lnTo>
                <a:lnTo>
                  <a:pt x="872" y="4125"/>
                </a:lnTo>
                <a:lnTo>
                  <a:pt x="872" y="4125"/>
                </a:lnTo>
                <a:lnTo>
                  <a:pt x="880" y="4129"/>
                </a:lnTo>
                <a:lnTo>
                  <a:pt x="880" y="4129"/>
                </a:lnTo>
                <a:lnTo>
                  <a:pt x="889" y="4132"/>
                </a:lnTo>
                <a:lnTo>
                  <a:pt x="889" y="4132"/>
                </a:lnTo>
                <a:lnTo>
                  <a:pt x="897" y="4135"/>
                </a:lnTo>
                <a:lnTo>
                  <a:pt x="897" y="4135"/>
                </a:lnTo>
                <a:lnTo>
                  <a:pt x="905" y="4139"/>
                </a:lnTo>
                <a:lnTo>
                  <a:pt x="905" y="4139"/>
                </a:lnTo>
                <a:lnTo>
                  <a:pt x="913" y="4142"/>
                </a:lnTo>
                <a:lnTo>
                  <a:pt x="913" y="4142"/>
                </a:lnTo>
                <a:lnTo>
                  <a:pt x="921" y="4144"/>
                </a:lnTo>
                <a:lnTo>
                  <a:pt x="921" y="4144"/>
                </a:lnTo>
                <a:lnTo>
                  <a:pt x="929" y="4148"/>
                </a:lnTo>
                <a:lnTo>
                  <a:pt x="929" y="4148"/>
                </a:lnTo>
                <a:lnTo>
                  <a:pt x="938" y="4151"/>
                </a:lnTo>
                <a:lnTo>
                  <a:pt x="938" y="4151"/>
                </a:lnTo>
                <a:lnTo>
                  <a:pt x="946" y="4154"/>
                </a:lnTo>
                <a:lnTo>
                  <a:pt x="946" y="4154"/>
                </a:lnTo>
                <a:lnTo>
                  <a:pt x="954" y="4157"/>
                </a:lnTo>
                <a:lnTo>
                  <a:pt x="954" y="4157"/>
                </a:lnTo>
                <a:lnTo>
                  <a:pt x="962" y="4159"/>
                </a:lnTo>
                <a:lnTo>
                  <a:pt x="962" y="4159"/>
                </a:lnTo>
                <a:lnTo>
                  <a:pt x="970" y="4162"/>
                </a:lnTo>
                <a:lnTo>
                  <a:pt x="970" y="4162"/>
                </a:lnTo>
                <a:lnTo>
                  <a:pt x="978" y="4166"/>
                </a:lnTo>
                <a:lnTo>
                  <a:pt x="978" y="4166"/>
                </a:lnTo>
                <a:lnTo>
                  <a:pt x="988" y="4169"/>
                </a:lnTo>
                <a:lnTo>
                  <a:pt x="988" y="4169"/>
                </a:lnTo>
                <a:lnTo>
                  <a:pt x="996" y="4172"/>
                </a:lnTo>
                <a:lnTo>
                  <a:pt x="996" y="4172"/>
                </a:lnTo>
                <a:lnTo>
                  <a:pt x="1004" y="4173"/>
                </a:lnTo>
                <a:lnTo>
                  <a:pt x="1004" y="4173"/>
                </a:lnTo>
                <a:lnTo>
                  <a:pt x="1012" y="4176"/>
                </a:lnTo>
                <a:lnTo>
                  <a:pt x="1012" y="4176"/>
                </a:lnTo>
                <a:lnTo>
                  <a:pt x="1021" y="4178"/>
                </a:lnTo>
                <a:lnTo>
                  <a:pt x="1021" y="4178"/>
                </a:lnTo>
                <a:lnTo>
                  <a:pt x="1029" y="4181"/>
                </a:lnTo>
                <a:lnTo>
                  <a:pt x="1029" y="4181"/>
                </a:lnTo>
                <a:lnTo>
                  <a:pt x="1038" y="4184"/>
                </a:lnTo>
                <a:lnTo>
                  <a:pt x="1038" y="4184"/>
                </a:lnTo>
                <a:lnTo>
                  <a:pt x="1046" y="4187"/>
                </a:lnTo>
                <a:lnTo>
                  <a:pt x="1046" y="4187"/>
                </a:lnTo>
                <a:lnTo>
                  <a:pt x="1055" y="4188"/>
                </a:lnTo>
                <a:lnTo>
                  <a:pt x="1055" y="4188"/>
                </a:lnTo>
                <a:lnTo>
                  <a:pt x="1063" y="4191"/>
                </a:lnTo>
                <a:lnTo>
                  <a:pt x="1063" y="4191"/>
                </a:lnTo>
                <a:lnTo>
                  <a:pt x="1072" y="4193"/>
                </a:lnTo>
                <a:lnTo>
                  <a:pt x="1072" y="4193"/>
                </a:lnTo>
                <a:lnTo>
                  <a:pt x="1081" y="4195"/>
                </a:lnTo>
                <a:lnTo>
                  <a:pt x="1081" y="4195"/>
                </a:lnTo>
                <a:lnTo>
                  <a:pt x="1089" y="4197"/>
                </a:lnTo>
                <a:lnTo>
                  <a:pt x="1089" y="4197"/>
                </a:lnTo>
                <a:lnTo>
                  <a:pt x="1098" y="4199"/>
                </a:lnTo>
                <a:lnTo>
                  <a:pt x="1098" y="4199"/>
                </a:lnTo>
                <a:lnTo>
                  <a:pt x="1106" y="4202"/>
                </a:lnTo>
                <a:lnTo>
                  <a:pt x="1106" y="4202"/>
                </a:lnTo>
                <a:lnTo>
                  <a:pt x="1115" y="4203"/>
                </a:lnTo>
                <a:lnTo>
                  <a:pt x="1115" y="4203"/>
                </a:lnTo>
                <a:lnTo>
                  <a:pt x="1124" y="4206"/>
                </a:lnTo>
                <a:lnTo>
                  <a:pt x="1124" y="4206"/>
                </a:lnTo>
                <a:lnTo>
                  <a:pt x="1132" y="4207"/>
                </a:lnTo>
                <a:lnTo>
                  <a:pt x="1132" y="4207"/>
                </a:lnTo>
                <a:lnTo>
                  <a:pt x="1142" y="4208"/>
                </a:lnTo>
                <a:lnTo>
                  <a:pt x="1142" y="4208"/>
                </a:lnTo>
                <a:lnTo>
                  <a:pt x="1150" y="4211"/>
                </a:lnTo>
                <a:lnTo>
                  <a:pt x="1150" y="4211"/>
                </a:lnTo>
                <a:lnTo>
                  <a:pt x="1158" y="4212"/>
                </a:lnTo>
                <a:lnTo>
                  <a:pt x="1158" y="4212"/>
                </a:lnTo>
                <a:lnTo>
                  <a:pt x="1168" y="4214"/>
                </a:lnTo>
                <a:lnTo>
                  <a:pt x="1168" y="4214"/>
                </a:lnTo>
                <a:lnTo>
                  <a:pt x="1176" y="4215"/>
                </a:lnTo>
                <a:lnTo>
                  <a:pt x="1176" y="4215"/>
                </a:lnTo>
                <a:lnTo>
                  <a:pt x="1185" y="4217"/>
                </a:lnTo>
                <a:lnTo>
                  <a:pt x="1185" y="4217"/>
                </a:lnTo>
                <a:lnTo>
                  <a:pt x="1193" y="4218"/>
                </a:lnTo>
                <a:lnTo>
                  <a:pt x="1193" y="4218"/>
                </a:lnTo>
                <a:lnTo>
                  <a:pt x="1203" y="4221"/>
                </a:lnTo>
                <a:lnTo>
                  <a:pt x="1203" y="4221"/>
                </a:lnTo>
                <a:lnTo>
                  <a:pt x="1211" y="4222"/>
                </a:lnTo>
                <a:lnTo>
                  <a:pt x="1211" y="4222"/>
                </a:lnTo>
                <a:lnTo>
                  <a:pt x="1221" y="4223"/>
                </a:lnTo>
                <a:lnTo>
                  <a:pt x="1221" y="4223"/>
                </a:lnTo>
                <a:lnTo>
                  <a:pt x="1229" y="4223"/>
                </a:lnTo>
                <a:lnTo>
                  <a:pt x="1229" y="4223"/>
                </a:lnTo>
                <a:lnTo>
                  <a:pt x="1238" y="4225"/>
                </a:lnTo>
                <a:lnTo>
                  <a:pt x="1238" y="4225"/>
                </a:lnTo>
                <a:lnTo>
                  <a:pt x="1247" y="4226"/>
                </a:lnTo>
                <a:lnTo>
                  <a:pt x="1247" y="4226"/>
                </a:lnTo>
                <a:lnTo>
                  <a:pt x="1256" y="4227"/>
                </a:lnTo>
                <a:lnTo>
                  <a:pt x="1256" y="4227"/>
                </a:lnTo>
                <a:lnTo>
                  <a:pt x="1266" y="4229"/>
                </a:lnTo>
                <a:lnTo>
                  <a:pt x="1266" y="4229"/>
                </a:lnTo>
                <a:lnTo>
                  <a:pt x="1274" y="4230"/>
                </a:lnTo>
                <a:lnTo>
                  <a:pt x="1274" y="4230"/>
                </a:lnTo>
                <a:lnTo>
                  <a:pt x="1283" y="4230"/>
                </a:lnTo>
                <a:lnTo>
                  <a:pt x="1283" y="4230"/>
                </a:lnTo>
                <a:lnTo>
                  <a:pt x="1292" y="4232"/>
                </a:lnTo>
                <a:lnTo>
                  <a:pt x="1292" y="4232"/>
                </a:lnTo>
                <a:lnTo>
                  <a:pt x="1301" y="4233"/>
                </a:lnTo>
                <a:lnTo>
                  <a:pt x="1301" y="4233"/>
                </a:lnTo>
                <a:lnTo>
                  <a:pt x="1311" y="4233"/>
                </a:lnTo>
                <a:lnTo>
                  <a:pt x="1311" y="4233"/>
                </a:lnTo>
                <a:lnTo>
                  <a:pt x="1319" y="4234"/>
                </a:lnTo>
                <a:lnTo>
                  <a:pt x="1319" y="4234"/>
                </a:lnTo>
                <a:lnTo>
                  <a:pt x="1328" y="4234"/>
                </a:lnTo>
                <a:lnTo>
                  <a:pt x="1328" y="4234"/>
                </a:lnTo>
                <a:lnTo>
                  <a:pt x="1338" y="4236"/>
                </a:lnTo>
                <a:lnTo>
                  <a:pt x="1338" y="4236"/>
                </a:lnTo>
                <a:lnTo>
                  <a:pt x="1346" y="4236"/>
                </a:lnTo>
                <a:lnTo>
                  <a:pt x="1346" y="4236"/>
                </a:lnTo>
                <a:lnTo>
                  <a:pt x="1355" y="4236"/>
                </a:lnTo>
                <a:lnTo>
                  <a:pt x="1355" y="4236"/>
                </a:lnTo>
                <a:lnTo>
                  <a:pt x="1365" y="4237"/>
                </a:lnTo>
                <a:lnTo>
                  <a:pt x="1365" y="4237"/>
                </a:lnTo>
                <a:lnTo>
                  <a:pt x="1375" y="4237"/>
                </a:lnTo>
                <a:lnTo>
                  <a:pt x="1375" y="4237"/>
                </a:lnTo>
                <a:lnTo>
                  <a:pt x="1383" y="4237"/>
                </a:lnTo>
                <a:lnTo>
                  <a:pt x="1383" y="4237"/>
                </a:lnTo>
                <a:lnTo>
                  <a:pt x="1392" y="4237"/>
                </a:lnTo>
                <a:lnTo>
                  <a:pt x="1392" y="4237"/>
                </a:lnTo>
                <a:lnTo>
                  <a:pt x="1402" y="4237"/>
                </a:lnTo>
                <a:lnTo>
                  <a:pt x="1402" y="4237"/>
                </a:lnTo>
                <a:lnTo>
                  <a:pt x="1411" y="4238"/>
                </a:lnTo>
                <a:lnTo>
                  <a:pt x="1411" y="4238"/>
                </a:lnTo>
                <a:lnTo>
                  <a:pt x="1419" y="4238"/>
                </a:lnTo>
                <a:lnTo>
                  <a:pt x="1419" y="4238"/>
                </a:lnTo>
                <a:lnTo>
                  <a:pt x="1429" y="4238"/>
                </a:lnTo>
                <a:lnTo>
                  <a:pt x="1429" y="4238"/>
                </a:lnTo>
                <a:close/>
              </a:path>
            </a:pathLst>
          </a:custGeom>
          <a:solidFill>
            <a:srgbClr val="87878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nSpc>
                <a:spcPct val="90000"/>
              </a:lnSpc>
            </a:pPr>
            <a:endParaRPr lang="en-GB" noProof="0"/>
          </a:p>
        </p:txBody>
      </p:sp>
      <p:sp>
        <p:nvSpPr>
          <p:cNvPr id="146" name="Rectangle 145"/>
          <p:cNvSpPr/>
          <p:nvPr userDrawn="1"/>
        </p:nvSpPr>
        <p:spPr>
          <a:xfrm>
            <a:off x="3016772" y="3830638"/>
            <a:ext cx="742412" cy="482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nSpc>
                <a:spcPct val="90000"/>
              </a:lnSpc>
            </a:pPr>
            <a:r>
              <a:rPr lang="en-GB" sz="700" b="1" noProof="0">
                <a:solidFill>
                  <a:schemeClr val="tx1"/>
                </a:solidFill>
              </a:rPr>
              <a:t>MATERNAL</a:t>
            </a:r>
          </a:p>
          <a:p>
            <a:pPr>
              <a:lnSpc>
                <a:spcPct val="90000"/>
              </a:lnSpc>
            </a:pPr>
            <a:r>
              <a:rPr lang="en-GB" sz="700" b="1" noProof="0">
                <a:solidFill>
                  <a:schemeClr val="tx1"/>
                </a:solidFill>
              </a:rPr>
              <a:t>FLU</a:t>
            </a:r>
          </a:p>
          <a:p>
            <a:pPr>
              <a:lnSpc>
                <a:spcPct val="90000"/>
              </a:lnSpc>
            </a:pPr>
            <a:r>
              <a:rPr lang="en-GB" sz="700" noProof="0">
                <a:solidFill>
                  <a:schemeClr val="tx1"/>
                </a:solidFill>
              </a:rPr>
              <a:t>R: 135</a:t>
            </a:r>
          </a:p>
          <a:p>
            <a:pPr>
              <a:lnSpc>
                <a:spcPct val="90000"/>
              </a:lnSpc>
            </a:pPr>
            <a:r>
              <a:rPr lang="en-GB" sz="700" noProof="0">
                <a:solidFill>
                  <a:schemeClr val="tx1"/>
                </a:solidFill>
              </a:rPr>
              <a:t>G: 135</a:t>
            </a:r>
          </a:p>
          <a:p>
            <a:pPr>
              <a:lnSpc>
                <a:spcPct val="90000"/>
              </a:lnSpc>
            </a:pPr>
            <a:r>
              <a:rPr lang="en-GB" sz="700" noProof="0">
                <a:solidFill>
                  <a:schemeClr val="tx1"/>
                </a:solidFill>
              </a:rPr>
              <a:t>B: 135</a:t>
            </a:r>
          </a:p>
        </p:txBody>
      </p:sp>
    </p:spTree>
    <p:extLst>
      <p:ext uri="{BB962C8B-B14F-4D97-AF65-F5344CB8AC3E}">
        <p14:creationId xmlns:p14="http://schemas.microsoft.com/office/powerpoint/2010/main" val="33914802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hapter_Layout">
    <p:spTree>
      <p:nvGrpSpPr>
        <p:cNvPr id="1" name=""/>
        <p:cNvGrpSpPr/>
        <p:nvPr/>
      </p:nvGrpSpPr>
      <p:grpSpPr>
        <a:xfrm>
          <a:off x="0" y="0"/>
          <a:ext cx="0" cy="0"/>
          <a:chOff x="0" y="0"/>
          <a:chExt cx="0" cy="0"/>
        </a:xfrm>
      </p:grpSpPr>
      <p:pic>
        <p:nvPicPr>
          <p:cNvPr id="4" name="Imag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2590033" cy="5143500"/>
          </a:xfrm>
          <a:prstGeom prst="rect">
            <a:avLst/>
          </a:prstGeom>
        </p:spPr>
      </p:pic>
      <p:sp>
        <p:nvSpPr>
          <p:cNvPr id="2" name="Titre 1"/>
          <p:cNvSpPr>
            <a:spLocks noGrp="1"/>
          </p:cNvSpPr>
          <p:nvPr>
            <p:ph type="title" hasCustomPrompt="1"/>
          </p:nvPr>
        </p:nvSpPr>
        <p:spPr bwMode="gray">
          <a:xfrm>
            <a:off x="2754000" y="777875"/>
            <a:ext cx="5526400" cy="1235148"/>
          </a:xfrm>
        </p:spPr>
        <p:txBody>
          <a:bodyPr/>
          <a:lstStyle/>
          <a:p>
            <a:r>
              <a:rPr lang="en-GB" noProof="0"/>
              <a:t>TITLE</a:t>
            </a:r>
          </a:p>
        </p:txBody>
      </p:sp>
      <p:sp>
        <p:nvSpPr>
          <p:cNvPr id="10" name="Espace réservé du texte 9"/>
          <p:cNvSpPr>
            <a:spLocks noGrp="1"/>
          </p:cNvSpPr>
          <p:nvPr>
            <p:ph type="body" sz="quarter" idx="13" hasCustomPrompt="1"/>
          </p:nvPr>
        </p:nvSpPr>
        <p:spPr bwMode="gray">
          <a:xfrm>
            <a:off x="2754000" y="2176929"/>
            <a:ext cx="5526400" cy="2177584"/>
          </a:xfrm>
        </p:spPr>
        <p:txBody>
          <a:bodyPr/>
          <a:lstStyle/>
          <a:p>
            <a:pPr lvl="0"/>
            <a:r>
              <a:rPr lang="en-GB" noProof="0"/>
              <a:t>Text level 1</a:t>
            </a:r>
          </a:p>
          <a:p>
            <a:pPr lvl="1"/>
            <a:r>
              <a:rPr lang="en-GB" noProof="0"/>
              <a:t>Text level 2</a:t>
            </a:r>
          </a:p>
          <a:p>
            <a:pPr lvl="2"/>
            <a:r>
              <a:rPr lang="en-GB" noProof="0"/>
              <a:t>Text level 3</a:t>
            </a:r>
          </a:p>
          <a:p>
            <a:pPr lvl="3"/>
            <a:r>
              <a:rPr lang="en-GB" noProof="0"/>
              <a:t>Text level 4</a:t>
            </a:r>
          </a:p>
          <a:p>
            <a:pPr lvl="4"/>
            <a:r>
              <a:rPr lang="en-GB" noProof="0"/>
              <a:t>Text level 5</a:t>
            </a:r>
          </a:p>
        </p:txBody>
      </p:sp>
      <p:sp>
        <p:nvSpPr>
          <p:cNvPr id="14" name="Espace réservé du texte 9"/>
          <p:cNvSpPr>
            <a:spLocks noGrp="1"/>
          </p:cNvSpPr>
          <p:nvPr>
            <p:ph type="body" sz="quarter" idx="14" hasCustomPrompt="1"/>
          </p:nvPr>
        </p:nvSpPr>
        <p:spPr bwMode="gray">
          <a:xfrm>
            <a:off x="0" y="0"/>
            <a:ext cx="1871408" cy="3742823"/>
          </a:xfrm>
        </p:spPr>
        <p:txBody>
          <a:bodyPr/>
          <a:lstStyle>
            <a:lvl1pPr algn="r">
              <a:defRPr sz="16600" b="1">
                <a:solidFill>
                  <a:schemeClr val="bg1"/>
                </a:solidFill>
              </a:defRPr>
            </a:lvl1pPr>
          </a:lstStyle>
          <a:p>
            <a:pPr lvl="0"/>
            <a:r>
              <a:rPr lang="en-GB" noProof="0"/>
              <a:t>0</a:t>
            </a:r>
          </a:p>
        </p:txBody>
      </p:sp>
      <p:sp>
        <p:nvSpPr>
          <p:cNvPr id="12" name="Espace réservé du numéro de diapositive 11"/>
          <p:cNvSpPr>
            <a:spLocks noGrp="1"/>
          </p:cNvSpPr>
          <p:nvPr>
            <p:ph type="sldNum" sz="quarter" idx="16"/>
          </p:nvPr>
        </p:nvSpPr>
        <p:spPr bwMode="gray"/>
        <p:txBody>
          <a:bodyPr/>
          <a:lstStyle/>
          <a:p>
            <a:pPr algn="l"/>
            <a:fld id="{733122C9-A0B9-462F-8757-0847AD287B63}" type="slidenum">
              <a:rPr lang="en-GB" noProof="0" smtClean="0"/>
              <a:pPr algn="l"/>
              <a:t>‹#›</a:t>
            </a:fld>
            <a:endParaRPr lang="en-GB" noProof="0"/>
          </a:p>
        </p:txBody>
      </p:sp>
      <p:sp>
        <p:nvSpPr>
          <p:cNvPr id="16" name="Rectangle 15"/>
          <p:cNvSpPr/>
          <p:nvPr userDrawn="1"/>
        </p:nvSpPr>
        <p:spPr bwMode="gray">
          <a:xfrm>
            <a:off x="2754000" y="2082934"/>
            <a:ext cx="1008000" cy="18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Content_Layout">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p:txBody>
          <a:bodyPr/>
          <a:lstStyle/>
          <a:p>
            <a:r>
              <a:rPr lang="en-GB" noProof="0"/>
              <a:t>TITLE</a:t>
            </a:r>
          </a:p>
        </p:txBody>
      </p:sp>
      <p:sp>
        <p:nvSpPr>
          <p:cNvPr id="3" name="Espace réservé du contenu 2"/>
          <p:cNvSpPr>
            <a:spLocks noGrp="1"/>
          </p:cNvSpPr>
          <p:nvPr>
            <p:ph idx="1" hasCustomPrompt="1"/>
          </p:nvPr>
        </p:nvSpPr>
        <p:spPr bwMode="gray">
          <a:xfrm>
            <a:off x="504000" y="1202400"/>
            <a:ext cx="8136000" cy="3142800"/>
          </a:xfrm>
        </p:spPr>
        <p:txBody>
          <a:bodyPr/>
          <a:lstStyle>
            <a:lvl2pPr>
              <a:defRPr/>
            </a:lvl2pPr>
            <a:lvl3pPr>
              <a:defRPr/>
            </a:lvl3pPr>
            <a:lvl4pPr>
              <a:defRPr baseline="0"/>
            </a:lvl4pPr>
            <a:lvl5pPr>
              <a:defRPr/>
            </a:lvl5pPr>
          </a:lstStyle>
          <a:p>
            <a:pPr lvl="0"/>
            <a:r>
              <a:rPr lang="en-GB" noProof="0"/>
              <a:t>Text level 1</a:t>
            </a:r>
          </a:p>
          <a:p>
            <a:pPr lvl="1"/>
            <a:r>
              <a:rPr lang="en-GB" noProof="0"/>
              <a:t>Text level 2</a:t>
            </a:r>
          </a:p>
          <a:p>
            <a:pPr lvl="2"/>
            <a:r>
              <a:rPr lang="en-GB" noProof="0"/>
              <a:t>Text level 3</a:t>
            </a:r>
          </a:p>
          <a:p>
            <a:pPr lvl="3"/>
            <a:r>
              <a:rPr lang="en-GB" noProof="0"/>
              <a:t>Text level 4</a:t>
            </a:r>
          </a:p>
          <a:p>
            <a:pPr lvl="4"/>
            <a:r>
              <a:rPr lang="en-GB" noProof="0"/>
              <a:t>Text level 5</a:t>
            </a:r>
          </a:p>
        </p:txBody>
      </p:sp>
      <p:sp>
        <p:nvSpPr>
          <p:cNvPr id="14" name="Espace réservé du numéro de diapositive 13"/>
          <p:cNvSpPr>
            <a:spLocks noGrp="1"/>
          </p:cNvSpPr>
          <p:nvPr>
            <p:ph type="sldNum" sz="quarter" idx="11"/>
          </p:nvPr>
        </p:nvSpPr>
        <p:spPr bwMode="gray"/>
        <p:txBody>
          <a:bodyPr/>
          <a:lstStyle/>
          <a:p>
            <a:fld id="{733122C9-A0B9-462F-8757-0847AD287B63}" type="slidenum">
              <a:rPr lang="en-GB" noProof="0" smtClean="0"/>
              <a:pPr/>
              <a:t>‹#›</a:t>
            </a:fld>
            <a:endParaRPr lang="en-GB" noProof="0"/>
          </a:p>
        </p:txBody>
      </p:sp>
    </p:spTree>
    <p:extLst>
      <p:ext uri="{BB962C8B-B14F-4D97-AF65-F5344CB8AC3E}">
        <p14:creationId xmlns:p14="http://schemas.microsoft.com/office/powerpoint/2010/main" val="485206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icture&amp;Content_Layout">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p:txBody>
          <a:bodyPr/>
          <a:lstStyle/>
          <a:p>
            <a:r>
              <a:rPr lang="en-GB" noProof="0"/>
              <a:t>TITLE</a:t>
            </a:r>
          </a:p>
        </p:txBody>
      </p:sp>
      <p:sp>
        <p:nvSpPr>
          <p:cNvPr id="3" name="Espace réservé du contenu 2"/>
          <p:cNvSpPr>
            <a:spLocks noGrp="1"/>
          </p:cNvSpPr>
          <p:nvPr>
            <p:ph idx="1" hasCustomPrompt="1"/>
          </p:nvPr>
        </p:nvSpPr>
        <p:spPr bwMode="gray">
          <a:xfrm>
            <a:off x="3268236" y="1205999"/>
            <a:ext cx="5220000" cy="3148513"/>
          </a:xfrm>
        </p:spPr>
        <p:txBody>
          <a:bodyPr/>
          <a:lstStyle>
            <a:lvl2pPr>
              <a:defRPr/>
            </a:lvl2pPr>
            <a:lvl3pPr>
              <a:defRPr/>
            </a:lvl3pPr>
            <a:lvl4pPr>
              <a:defRPr baseline="0"/>
            </a:lvl4pPr>
            <a:lvl5pPr>
              <a:defRPr/>
            </a:lvl5pPr>
          </a:lstStyle>
          <a:p>
            <a:pPr lvl="0"/>
            <a:r>
              <a:rPr lang="en-GB" noProof="0"/>
              <a:t>Text level 1</a:t>
            </a:r>
          </a:p>
          <a:p>
            <a:pPr lvl="1"/>
            <a:r>
              <a:rPr lang="en-GB" noProof="0"/>
              <a:t>Text level 2</a:t>
            </a:r>
          </a:p>
          <a:p>
            <a:pPr lvl="2"/>
            <a:r>
              <a:rPr lang="en-GB" noProof="0"/>
              <a:t>Text level 3</a:t>
            </a:r>
          </a:p>
          <a:p>
            <a:pPr lvl="3"/>
            <a:r>
              <a:rPr lang="en-GB" noProof="0"/>
              <a:t>Text level 4</a:t>
            </a:r>
          </a:p>
          <a:p>
            <a:pPr lvl="4"/>
            <a:r>
              <a:rPr lang="en-GB" noProof="0"/>
              <a:t>Text level 5</a:t>
            </a:r>
          </a:p>
        </p:txBody>
      </p:sp>
      <p:sp>
        <p:nvSpPr>
          <p:cNvPr id="9" name="Espace réservé pour une image  8"/>
          <p:cNvSpPr>
            <a:spLocks noGrp="1"/>
          </p:cNvSpPr>
          <p:nvPr>
            <p:ph type="pic" sz="quarter" idx="13" hasCustomPrompt="1"/>
          </p:nvPr>
        </p:nvSpPr>
        <p:spPr bwMode="gray">
          <a:xfrm>
            <a:off x="0" y="1280892"/>
            <a:ext cx="3054308" cy="3073622"/>
          </a:xfrm>
        </p:spPr>
        <p:txBody>
          <a:bodyPr tIns="1008000" anchor="ctr" anchorCtr="0"/>
          <a:lstStyle>
            <a:lvl1pPr algn="ctr">
              <a:defRPr/>
            </a:lvl1pPr>
          </a:lstStyle>
          <a:p>
            <a:r>
              <a:rPr lang="en-GB" noProof="0"/>
              <a:t>Select your own photo</a:t>
            </a:r>
          </a:p>
        </p:txBody>
      </p:sp>
      <p:sp>
        <p:nvSpPr>
          <p:cNvPr id="11" name="Espace réservé du numéro de diapositive 10"/>
          <p:cNvSpPr>
            <a:spLocks noGrp="1"/>
          </p:cNvSpPr>
          <p:nvPr>
            <p:ph type="sldNum" sz="quarter" idx="15"/>
          </p:nvPr>
        </p:nvSpPr>
        <p:spPr bwMode="gray"/>
        <p:txBody>
          <a:bodyPr/>
          <a:lstStyle/>
          <a:p>
            <a:pPr algn="l"/>
            <a:fld id="{733122C9-A0B9-462F-8757-0847AD287B63}" type="slidenum">
              <a:rPr lang="en-GB" noProof="0" smtClean="0"/>
              <a:pPr algn="l"/>
              <a:t>‹#›</a:t>
            </a:fld>
            <a:endParaRPr lang="en-GB" noProof="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Picture&amp;Content_Layout">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p:txBody>
          <a:bodyPr/>
          <a:lstStyle/>
          <a:p>
            <a:r>
              <a:rPr lang="en-GB" noProof="0"/>
              <a:t>TITLE</a:t>
            </a:r>
          </a:p>
        </p:txBody>
      </p:sp>
      <p:sp>
        <p:nvSpPr>
          <p:cNvPr id="3" name="Espace réservé du contenu 2"/>
          <p:cNvSpPr>
            <a:spLocks noGrp="1"/>
          </p:cNvSpPr>
          <p:nvPr>
            <p:ph idx="1" hasCustomPrompt="1"/>
          </p:nvPr>
        </p:nvSpPr>
        <p:spPr bwMode="gray">
          <a:xfrm>
            <a:off x="504000" y="1205999"/>
            <a:ext cx="5004104" cy="3148513"/>
          </a:xfrm>
        </p:spPr>
        <p:txBody>
          <a:bodyPr/>
          <a:lstStyle>
            <a:lvl2pPr>
              <a:defRPr/>
            </a:lvl2pPr>
            <a:lvl3pPr>
              <a:defRPr/>
            </a:lvl3pPr>
            <a:lvl4pPr>
              <a:defRPr baseline="0"/>
            </a:lvl4pPr>
            <a:lvl5pPr>
              <a:defRPr/>
            </a:lvl5pPr>
          </a:lstStyle>
          <a:p>
            <a:pPr lvl="0"/>
            <a:r>
              <a:rPr lang="en-GB" noProof="0"/>
              <a:t>Text level 1</a:t>
            </a:r>
          </a:p>
          <a:p>
            <a:pPr lvl="1"/>
            <a:r>
              <a:rPr lang="en-GB" noProof="0"/>
              <a:t>Text level 2</a:t>
            </a:r>
          </a:p>
          <a:p>
            <a:pPr lvl="2"/>
            <a:r>
              <a:rPr lang="en-GB" noProof="0"/>
              <a:t>Text level 3</a:t>
            </a:r>
          </a:p>
          <a:p>
            <a:pPr lvl="3"/>
            <a:r>
              <a:rPr lang="en-GB" noProof="0"/>
              <a:t>Text level 4</a:t>
            </a:r>
          </a:p>
          <a:p>
            <a:pPr lvl="4"/>
            <a:r>
              <a:rPr lang="en-GB" noProof="0"/>
              <a:t>Text level 5</a:t>
            </a:r>
          </a:p>
        </p:txBody>
      </p:sp>
      <p:sp>
        <p:nvSpPr>
          <p:cNvPr id="11" name="Espace réservé du numéro de diapositive 10"/>
          <p:cNvSpPr>
            <a:spLocks noGrp="1"/>
          </p:cNvSpPr>
          <p:nvPr>
            <p:ph type="sldNum" sz="quarter" idx="15"/>
          </p:nvPr>
        </p:nvSpPr>
        <p:spPr bwMode="gray"/>
        <p:txBody>
          <a:bodyPr/>
          <a:lstStyle/>
          <a:p>
            <a:pPr algn="l"/>
            <a:fld id="{733122C9-A0B9-462F-8757-0847AD287B63}" type="slidenum">
              <a:rPr lang="en-GB" noProof="0" smtClean="0"/>
              <a:pPr algn="l"/>
              <a:t>‹#›</a:t>
            </a:fld>
            <a:endParaRPr lang="en-GB" noProof="0"/>
          </a:p>
        </p:txBody>
      </p:sp>
      <p:sp>
        <p:nvSpPr>
          <p:cNvPr id="10" name="Espace réservé pour une image  17"/>
          <p:cNvSpPr>
            <a:spLocks noGrp="1"/>
          </p:cNvSpPr>
          <p:nvPr>
            <p:ph type="pic" sz="quarter" idx="18" hasCustomPrompt="1"/>
          </p:nvPr>
        </p:nvSpPr>
        <p:spPr bwMode="gray">
          <a:xfrm>
            <a:off x="5579542" y="3876"/>
            <a:ext cx="3564458" cy="4355588"/>
          </a:xfrm>
          <a:custGeom>
            <a:avLst/>
            <a:gdLst>
              <a:gd name="connsiteX0" fmla="*/ 0 w 3851275"/>
              <a:gd name="connsiteY0" fmla="*/ 0 h 5157788"/>
              <a:gd name="connsiteX1" fmla="*/ 3851275 w 3851275"/>
              <a:gd name="connsiteY1" fmla="*/ 0 h 5157788"/>
              <a:gd name="connsiteX2" fmla="*/ 3851275 w 3851275"/>
              <a:gd name="connsiteY2" fmla="*/ 5157788 h 5157788"/>
              <a:gd name="connsiteX3" fmla="*/ 0 w 3851275"/>
              <a:gd name="connsiteY3" fmla="*/ 5157788 h 5157788"/>
              <a:gd name="connsiteX4" fmla="*/ 0 w 3851275"/>
              <a:gd name="connsiteY4" fmla="*/ 0 h 5157788"/>
              <a:gd name="connsiteX0" fmla="*/ 1692275 w 3851275"/>
              <a:gd name="connsiteY0" fmla="*/ 0 h 5157788"/>
              <a:gd name="connsiteX1" fmla="*/ 3851275 w 3851275"/>
              <a:gd name="connsiteY1" fmla="*/ 0 h 5157788"/>
              <a:gd name="connsiteX2" fmla="*/ 3851275 w 3851275"/>
              <a:gd name="connsiteY2" fmla="*/ 5157788 h 5157788"/>
              <a:gd name="connsiteX3" fmla="*/ 0 w 3851275"/>
              <a:gd name="connsiteY3" fmla="*/ 5157788 h 5157788"/>
              <a:gd name="connsiteX4" fmla="*/ 1692275 w 3851275"/>
              <a:gd name="connsiteY4" fmla="*/ 0 h 5157788"/>
              <a:gd name="connsiteX0" fmla="*/ 0 w 2159000"/>
              <a:gd name="connsiteY0" fmla="*/ 0 h 5157788"/>
              <a:gd name="connsiteX1" fmla="*/ 2159000 w 2159000"/>
              <a:gd name="connsiteY1" fmla="*/ 0 h 5157788"/>
              <a:gd name="connsiteX2" fmla="*/ 2159000 w 2159000"/>
              <a:gd name="connsiteY2" fmla="*/ 5157788 h 5157788"/>
              <a:gd name="connsiteX3" fmla="*/ 0 w 2159000"/>
              <a:gd name="connsiteY3" fmla="*/ 5157788 h 5157788"/>
              <a:gd name="connsiteX4" fmla="*/ 0 w 2159000"/>
              <a:gd name="connsiteY4" fmla="*/ 0 h 5157788"/>
              <a:gd name="connsiteX0" fmla="*/ 2625271 w 4784271"/>
              <a:gd name="connsiteY0" fmla="*/ 0 h 5157788"/>
              <a:gd name="connsiteX1" fmla="*/ 4784271 w 4784271"/>
              <a:gd name="connsiteY1" fmla="*/ 0 h 5157788"/>
              <a:gd name="connsiteX2" fmla="*/ 4784271 w 4784271"/>
              <a:gd name="connsiteY2" fmla="*/ 5157788 h 5157788"/>
              <a:gd name="connsiteX3" fmla="*/ 2625271 w 4784271"/>
              <a:gd name="connsiteY3" fmla="*/ 5157788 h 5157788"/>
              <a:gd name="connsiteX4" fmla="*/ 2625271 w 4784271"/>
              <a:gd name="connsiteY4" fmla="*/ 0 h 5157788"/>
              <a:gd name="connsiteX0" fmla="*/ 2625271 w 4784271"/>
              <a:gd name="connsiteY0" fmla="*/ 0 h 5157788"/>
              <a:gd name="connsiteX1" fmla="*/ 4784271 w 4784271"/>
              <a:gd name="connsiteY1" fmla="*/ 0 h 5157788"/>
              <a:gd name="connsiteX2" fmla="*/ 4784271 w 4784271"/>
              <a:gd name="connsiteY2" fmla="*/ 5157788 h 5157788"/>
              <a:gd name="connsiteX3" fmla="*/ 2625271 w 4784271"/>
              <a:gd name="connsiteY3" fmla="*/ 5157788 h 5157788"/>
              <a:gd name="connsiteX4" fmla="*/ 2625271 w 4784271"/>
              <a:gd name="connsiteY4" fmla="*/ 0 h 5157788"/>
              <a:gd name="connsiteX0" fmla="*/ 3568576 w 5727576"/>
              <a:gd name="connsiteY0" fmla="*/ 0 h 5157788"/>
              <a:gd name="connsiteX1" fmla="*/ 5727576 w 5727576"/>
              <a:gd name="connsiteY1" fmla="*/ 0 h 5157788"/>
              <a:gd name="connsiteX2" fmla="*/ 5727576 w 5727576"/>
              <a:gd name="connsiteY2" fmla="*/ 5157788 h 5157788"/>
              <a:gd name="connsiteX3" fmla="*/ 3568576 w 5727576"/>
              <a:gd name="connsiteY3" fmla="*/ 5157788 h 5157788"/>
              <a:gd name="connsiteX4" fmla="*/ 3568576 w 5727576"/>
              <a:gd name="connsiteY4" fmla="*/ 0 h 5157788"/>
              <a:gd name="connsiteX0" fmla="*/ 3306355 w 5465355"/>
              <a:gd name="connsiteY0" fmla="*/ 0 h 5157788"/>
              <a:gd name="connsiteX1" fmla="*/ 5465355 w 5465355"/>
              <a:gd name="connsiteY1" fmla="*/ 0 h 5157788"/>
              <a:gd name="connsiteX2" fmla="*/ 5465355 w 5465355"/>
              <a:gd name="connsiteY2" fmla="*/ 5157788 h 5157788"/>
              <a:gd name="connsiteX3" fmla="*/ 3306355 w 5465355"/>
              <a:gd name="connsiteY3" fmla="*/ 5157788 h 5157788"/>
              <a:gd name="connsiteX4" fmla="*/ 3306355 w 5465355"/>
              <a:gd name="connsiteY4" fmla="*/ 0 h 5157788"/>
              <a:gd name="connsiteX0" fmla="*/ 1416957 w 3575957"/>
              <a:gd name="connsiteY0" fmla="*/ 0 h 5157788"/>
              <a:gd name="connsiteX1" fmla="*/ 3575957 w 3575957"/>
              <a:gd name="connsiteY1" fmla="*/ 0 h 5157788"/>
              <a:gd name="connsiteX2" fmla="*/ 3575957 w 3575957"/>
              <a:gd name="connsiteY2" fmla="*/ 5157788 h 5157788"/>
              <a:gd name="connsiteX3" fmla="*/ 1416957 w 3575957"/>
              <a:gd name="connsiteY3" fmla="*/ 5157788 h 5157788"/>
              <a:gd name="connsiteX4" fmla="*/ 0 w 3575957"/>
              <a:gd name="connsiteY4" fmla="*/ 3339193 h 5157788"/>
              <a:gd name="connsiteX5" fmla="*/ 1416957 w 3575957"/>
              <a:gd name="connsiteY5" fmla="*/ 0 h 5157788"/>
              <a:gd name="connsiteX0" fmla="*/ 1692275 w 3851275"/>
              <a:gd name="connsiteY0" fmla="*/ 0 h 5157788"/>
              <a:gd name="connsiteX1" fmla="*/ 3851275 w 3851275"/>
              <a:gd name="connsiteY1" fmla="*/ 0 h 5157788"/>
              <a:gd name="connsiteX2" fmla="*/ 3851275 w 3851275"/>
              <a:gd name="connsiteY2" fmla="*/ 5157788 h 5157788"/>
              <a:gd name="connsiteX3" fmla="*/ 1692275 w 3851275"/>
              <a:gd name="connsiteY3" fmla="*/ 5157788 h 5157788"/>
              <a:gd name="connsiteX4" fmla="*/ 0 w 3851275"/>
              <a:gd name="connsiteY4" fmla="*/ 3284984 h 5157788"/>
              <a:gd name="connsiteX5" fmla="*/ 1692275 w 3851275"/>
              <a:gd name="connsiteY5" fmla="*/ 0 h 5157788"/>
              <a:gd name="connsiteX0" fmla="*/ 1692275 w 3851275"/>
              <a:gd name="connsiteY0" fmla="*/ 0 h 5157788"/>
              <a:gd name="connsiteX1" fmla="*/ 3851275 w 3851275"/>
              <a:gd name="connsiteY1" fmla="*/ 0 h 5157788"/>
              <a:gd name="connsiteX2" fmla="*/ 3851275 w 3851275"/>
              <a:gd name="connsiteY2" fmla="*/ 5157788 h 5157788"/>
              <a:gd name="connsiteX3" fmla="*/ 1692275 w 3851275"/>
              <a:gd name="connsiteY3" fmla="*/ 5157788 h 5157788"/>
              <a:gd name="connsiteX4" fmla="*/ 0 w 3851275"/>
              <a:gd name="connsiteY4" fmla="*/ 3284984 h 5157788"/>
              <a:gd name="connsiteX5" fmla="*/ 1692275 w 3851275"/>
              <a:gd name="connsiteY5" fmla="*/ 0 h 5157788"/>
              <a:gd name="connsiteX0" fmla="*/ 1692275 w 3851275"/>
              <a:gd name="connsiteY0" fmla="*/ 0 h 6017419"/>
              <a:gd name="connsiteX1" fmla="*/ 3851275 w 3851275"/>
              <a:gd name="connsiteY1" fmla="*/ 0 h 6017419"/>
              <a:gd name="connsiteX2" fmla="*/ 3851275 w 3851275"/>
              <a:gd name="connsiteY2" fmla="*/ 5157788 h 6017419"/>
              <a:gd name="connsiteX3" fmla="*/ 1692275 w 3851275"/>
              <a:gd name="connsiteY3" fmla="*/ 5157788 h 6017419"/>
              <a:gd name="connsiteX4" fmla="*/ 0 w 3851275"/>
              <a:gd name="connsiteY4" fmla="*/ 3284984 h 6017419"/>
              <a:gd name="connsiteX5" fmla="*/ 1692275 w 3851275"/>
              <a:gd name="connsiteY5" fmla="*/ 0 h 6017419"/>
              <a:gd name="connsiteX0" fmla="*/ 1692275 w 3851275"/>
              <a:gd name="connsiteY0" fmla="*/ 0 h 5157788"/>
              <a:gd name="connsiteX1" fmla="*/ 3851275 w 3851275"/>
              <a:gd name="connsiteY1" fmla="*/ 0 h 5157788"/>
              <a:gd name="connsiteX2" fmla="*/ 3851275 w 3851275"/>
              <a:gd name="connsiteY2" fmla="*/ 5157788 h 5157788"/>
              <a:gd name="connsiteX3" fmla="*/ 1692275 w 3851275"/>
              <a:gd name="connsiteY3" fmla="*/ 5157788 h 5157788"/>
              <a:gd name="connsiteX4" fmla="*/ 0 w 3851275"/>
              <a:gd name="connsiteY4" fmla="*/ 3284984 h 5157788"/>
              <a:gd name="connsiteX5" fmla="*/ 1692275 w 3851275"/>
              <a:gd name="connsiteY5" fmla="*/ 0 h 5157788"/>
              <a:gd name="connsiteX0" fmla="*/ 1692275 w 3851275"/>
              <a:gd name="connsiteY0" fmla="*/ 0 h 5157788"/>
              <a:gd name="connsiteX1" fmla="*/ 3851275 w 3851275"/>
              <a:gd name="connsiteY1" fmla="*/ 0 h 5157788"/>
              <a:gd name="connsiteX2" fmla="*/ 3851275 w 3851275"/>
              <a:gd name="connsiteY2" fmla="*/ 5157788 h 5157788"/>
              <a:gd name="connsiteX3" fmla="*/ 1692275 w 3851275"/>
              <a:gd name="connsiteY3" fmla="*/ 5157788 h 5157788"/>
              <a:gd name="connsiteX4" fmla="*/ 0 w 3851275"/>
              <a:gd name="connsiteY4" fmla="*/ 3284984 h 5157788"/>
              <a:gd name="connsiteX5" fmla="*/ 1692275 w 3851275"/>
              <a:gd name="connsiteY5" fmla="*/ 0 h 5157788"/>
              <a:gd name="connsiteX0" fmla="*/ 1692275 w 3851275"/>
              <a:gd name="connsiteY0" fmla="*/ 0 h 5157788"/>
              <a:gd name="connsiteX1" fmla="*/ 3851275 w 3851275"/>
              <a:gd name="connsiteY1" fmla="*/ 0 h 5157788"/>
              <a:gd name="connsiteX2" fmla="*/ 3851275 w 3851275"/>
              <a:gd name="connsiteY2" fmla="*/ 5157788 h 5157788"/>
              <a:gd name="connsiteX3" fmla="*/ 1692275 w 3851275"/>
              <a:gd name="connsiteY3" fmla="*/ 5157788 h 5157788"/>
              <a:gd name="connsiteX4" fmla="*/ 0 w 3851275"/>
              <a:gd name="connsiteY4" fmla="*/ 3284984 h 5157788"/>
              <a:gd name="connsiteX5" fmla="*/ 1692275 w 3851275"/>
              <a:gd name="connsiteY5" fmla="*/ 0 h 5157788"/>
              <a:gd name="connsiteX0" fmla="*/ 1692275 w 3851275"/>
              <a:gd name="connsiteY0" fmla="*/ 0 h 5157788"/>
              <a:gd name="connsiteX1" fmla="*/ 3851275 w 3851275"/>
              <a:gd name="connsiteY1" fmla="*/ 0 h 5157788"/>
              <a:gd name="connsiteX2" fmla="*/ 3851275 w 3851275"/>
              <a:gd name="connsiteY2" fmla="*/ 5157788 h 5157788"/>
              <a:gd name="connsiteX3" fmla="*/ 1692275 w 3851275"/>
              <a:gd name="connsiteY3" fmla="*/ 5157788 h 5157788"/>
              <a:gd name="connsiteX4" fmla="*/ 0 w 3851275"/>
              <a:gd name="connsiteY4" fmla="*/ 3284984 h 5157788"/>
              <a:gd name="connsiteX5" fmla="*/ 1692275 w 3851275"/>
              <a:gd name="connsiteY5" fmla="*/ 0 h 5157788"/>
              <a:gd name="connsiteX0" fmla="*/ 1710871 w 3869871"/>
              <a:gd name="connsiteY0" fmla="*/ 0 h 5157788"/>
              <a:gd name="connsiteX1" fmla="*/ 3869871 w 3869871"/>
              <a:gd name="connsiteY1" fmla="*/ 0 h 5157788"/>
              <a:gd name="connsiteX2" fmla="*/ 3869871 w 3869871"/>
              <a:gd name="connsiteY2" fmla="*/ 5157788 h 5157788"/>
              <a:gd name="connsiteX3" fmla="*/ 1710871 w 3869871"/>
              <a:gd name="connsiteY3" fmla="*/ 5157788 h 5157788"/>
              <a:gd name="connsiteX4" fmla="*/ 18596 w 3869871"/>
              <a:gd name="connsiteY4" fmla="*/ 3284984 h 5157788"/>
              <a:gd name="connsiteX5" fmla="*/ 1710871 w 3869871"/>
              <a:gd name="connsiteY5" fmla="*/ 0 h 5157788"/>
              <a:gd name="connsiteX0" fmla="*/ 1710871 w 3869871"/>
              <a:gd name="connsiteY0" fmla="*/ 0 h 5157788"/>
              <a:gd name="connsiteX1" fmla="*/ 3869871 w 3869871"/>
              <a:gd name="connsiteY1" fmla="*/ 0 h 5157788"/>
              <a:gd name="connsiteX2" fmla="*/ 3869871 w 3869871"/>
              <a:gd name="connsiteY2" fmla="*/ 5157788 h 5157788"/>
              <a:gd name="connsiteX3" fmla="*/ 1710871 w 3869871"/>
              <a:gd name="connsiteY3" fmla="*/ 5157788 h 5157788"/>
              <a:gd name="connsiteX4" fmla="*/ 18596 w 3869871"/>
              <a:gd name="connsiteY4" fmla="*/ 3284984 h 5157788"/>
              <a:gd name="connsiteX5" fmla="*/ 1710871 w 3869871"/>
              <a:gd name="connsiteY5" fmla="*/ 0 h 5157788"/>
              <a:gd name="connsiteX0" fmla="*/ 1710871 w 3869871"/>
              <a:gd name="connsiteY0" fmla="*/ 0 h 5157788"/>
              <a:gd name="connsiteX1" fmla="*/ 3869871 w 3869871"/>
              <a:gd name="connsiteY1" fmla="*/ 0 h 5157788"/>
              <a:gd name="connsiteX2" fmla="*/ 3869871 w 3869871"/>
              <a:gd name="connsiteY2" fmla="*/ 5157788 h 5157788"/>
              <a:gd name="connsiteX3" fmla="*/ 1710871 w 3869871"/>
              <a:gd name="connsiteY3" fmla="*/ 5157788 h 5157788"/>
              <a:gd name="connsiteX4" fmla="*/ 18596 w 3869871"/>
              <a:gd name="connsiteY4" fmla="*/ 3284984 h 5157788"/>
              <a:gd name="connsiteX5" fmla="*/ 1710871 w 3869871"/>
              <a:gd name="connsiteY5" fmla="*/ 0 h 5157788"/>
              <a:gd name="connsiteX0" fmla="*/ 1710871 w 3869871"/>
              <a:gd name="connsiteY0" fmla="*/ 0 h 5157788"/>
              <a:gd name="connsiteX1" fmla="*/ 3869871 w 3869871"/>
              <a:gd name="connsiteY1" fmla="*/ 0 h 5157788"/>
              <a:gd name="connsiteX2" fmla="*/ 3869871 w 3869871"/>
              <a:gd name="connsiteY2" fmla="*/ 5157788 h 5157788"/>
              <a:gd name="connsiteX3" fmla="*/ 1710871 w 3869871"/>
              <a:gd name="connsiteY3" fmla="*/ 5157788 h 5157788"/>
              <a:gd name="connsiteX4" fmla="*/ 18596 w 3869871"/>
              <a:gd name="connsiteY4" fmla="*/ 3284984 h 5157788"/>
              <a:gd name="connsiteX5" fmla="*/ 1710871 w 3869871"/>
              <a:gd name="connsiteY5" fmla="*/ 0 h 5157788"/>
              <a:gd name="connsiteX0" fmla="*/ 1710871 w 3869871"/>
              <a:gd name="connsiteY0" fmla="*/ 0 h 5157788"/>
              <a:gd name="connsiteX1" fmla="*/ 3869871 w 3869871"/>
              <a:gd name="connsiteY1" fmla="*/ 0 h 5157788"/>
              <a:gd name="connsiteX2" fmla="*/ 3869871 w 3869871"/>
              <a:gd name="connsiteY2" fmla="*/ 5157788 h 5157788"/>
              <a:gd name="connsiteX3" fmla="*/ 1710871 w 3869871"/>
              <a:gd name="connsiteY3" fmla="*/ 5157788 h 5157788"/>
              <a:gd name="connsiteX4" fmla="*/ 18596 w 3869871"/>
              <a:gd name="connsiteY4" fmla="*/ 3429000 h 5157788"/>
              <a:gd name="connsiteX5" fmla="*/ 1710871 w 3869871"/>
              <a:gd name="connsiteY5" fmla="*/ 0 h 5157788"/>
              <a:gd name="connsiteX0" fmla="*/ 1710871 w 3869871"/>
              <a:gd name="connsiteY0" fmla="*/ 0 h 5157788"/>
              <a:gd name="connsiteX1" fmla="*/ 3869871 w 3869871"/>
              <a:gd name="connsiteY1" fmla="*/ 0 h 5157788"/>
              <a:gd name="connsiteX2" fmla="*/ 3869871 w 3869871"/>
              <a:gd name="connsiteY2" fmla="*/ 5157788 h 5157788"/>
              <a:gd name="connsiteX3" fmla="*/ 1710871 w 3869871"/>
              <a:gd name="connsiteY3" fmla="*/ 5157788 h 5157788"/>
              <a:gd name="connsiteX4" fmla="*/ 18596 w 3869871"/>
              <a:gd name="connsiteY4" fmla="*/ 3429000 h 5157788"/>
              <a:gd name="connsiteX5" fmla="*/ 1710871 w 3869871"/>
              <a:gd name="connsiteY5" fmla="*/ 0 h 5157788"/>
              <a:gd name="connsiteX0" fmla="*/ 1704975 w 3863975"/>
              <a:gd name="connsiteY0" fmla="*/ 0 h 5157788"/>
              <a:gd name="connsiteX1" fmla="*/ 3863975 w 3863975"/>
              <a:gd name="connsiteY1" fmla="*/ 0 h 5157788"/>
              <a:gd name="connsiteX2" fmla="*/ 3863975 w 3863975"/>
              <a:gd name="connsiteY2" fmla="*/ 5157788 h 5157788"/>
              <a:gd name="connsiteX3" fmla="*/ 1704975 w 3863975"/>
              <a:gd name="connsiteY3" fmla="*/ 5157788 h 5157788"/>
              <a:gd name="connsiteX4" fmla="*/ 12700 w 3863975"/>
              <a:gd name="connsiteY4" fmla="*/ 3429000 h 5157788"/>
              <a:gd name="connsiteX5" fmla="*/ 1704975 w 3863975"/>
              <a:gd name="connsiteY5" fmla="*/ 0 h 5157788"/>
              <a:gd name="connsiteX0" fmla="*/ 1707243 w 3866243"/>
              <a:gd name="connsiteY0" fmla="*/ 0 h 5157788"/>
              <a:gd name="connsiteX1" fmla="*/ 3866243 w 3866243"/>
              <a:gd name="connsiteY1" fmla="*/ 0 h 5157788"/>
              <a:gd name="connsiteX2" fmla="*/ 3866243 w 3866243"/>
              <a:gd name="connsiteY2" fmla="*/ 5157788 h 5157788"/>
              <a:gd name="connsiteX3" fmla="*/ 1707243 w 3866243"/>
              <a:gd name="connsiteY3" fmla="*/ 5157788 h 5157788"/>
              <a:gd name="connsiteX4" fmla="*/ 14968 w 3866243"/>
              <a:gd name="connsiteY4" fmla="*/ 3429000 h 5157788"/>
              <a:gd name="connsiteX5" fmla="*/ 1707243 w 3866243"/>
              <a:gd name="connsiteY5" fmla="*/ 0 h 5157788"/>
              <a:gd name="connsiteX0" fmla="*/ 1130447 w 3866243"/>
              <a:gd name="connsiteY0" fmla="*/ 0 h 5157788"/>
              <a:gd name="connsiteX1" fmla="*/ 3866243 w 3866243"/>
              <a:gd name="connsiteY1" fmla="*/ 0 h 5157788"/>
              <a:gd name="connsiteX2" fmla="*/ 3866243 w 3866243"/>
              <a:gd name="connsiteY2" fmla="*/ 5157788 h 5157788"/>
              <a:gd name="connsiteX3" fmla="*/ 1707243 w 3866243"/>
              <a:gd name="connsiteY3" fmla="*/ 5157788 h 5157788"/>
              <a:gd name="connsiteX4" fmla="*/ 14968 w 3866243"/>
              <a:gd name="connsiteY4" fmla="*/ 3429000 h 5157788"/>
              <a:gd name="connsiteX5" fmla="*/ 1130447 w 3866243"/>
              <a:gd name="connsiteY5" fmla="*/ 0 h 5157788"/>
              <a:gd name="connsiteX0" fmla="*/ 2746143 w 5481939"/>
              <a:gd name="connsiteY0" fmla="*/ 0 h 5157788"/>
              <a:gd name="connsiteX1" fmla="*/ 5481939 w 5481939"/>
              <a:gd name="connsiteY1" fmla="*/ 0 h 5157788"/>
              <a:gd name="connsiteX2" fmla="*/ 5481939 w 5481939"/>
              <a:gd name="connsiteY2" fmla="*/ 5157788 h 5157788"/>
              <a:gd name="connsiteX3" fmla="*/ 585903 w 5481939"/>
              <a:gd name="connsiteY3" fmla="*/ 5153180 h 5157788"/>
              <a:gd name="connsiteX4" fmla="*/ 1630664 w 5481939"/>
              <a:gd name="connsiteY4" fmla="*/ 3429000 h 5157788"/>
              <a:gd name="connsiteX5" fmla="*/ 2746143 w 5481939"/>
              <a:gd name="connsiteY5" fmla="*/ 0 h 5157788"/>
              <a:gd name="connsiteX0" fmla="*/ 2746143 w 5481939"/>
              <a:gd name="connsiteY0" fmla="*/ 0 h 5157788"/>
              <a:gd name="connsiteX1" fmla="*/ 5481939 w 5481939"/>
              <a:gd name="connsiteY1" fmla="*/ 0 h 5157788"/>
              <a:gd name="connsiteX2" fmla="*/ 5481939 w 5481939"/>
              <a:gd name="connsiteY2" fmla="*/ 5157788 h 5157788"/>
              <a:gd name="connsiteX3" fmla="*/ 585903 w 5481939"/>
              <a:gd name="connsiteY3" fmla="*/ 5153180 h 5157788"/>
              <a:gd name="connsiteX4" fmla="*/ 1630664 w 5481939"/>
              <a:gd name="connsiteY4" fmla="*/ 3429000 h 5157788"/>
              <a:gd name="connsiteX5" fmla="*/ 2746143 w 5481939"/>
              <a:gd name="connsiteY5" fmla="*/ 0 h 5157788"/>
              <a:gd name="connsiteX0" fmla="*/ 2838053 w 5573849"/>
              <a:gd name="connsiteY0" fmla="*/ 0 h 5157788"/>
              <a:gd name="connsiteX1" fmla="*/ 5573849 w 5573849"/>
              <a:gd name="connsiteY1" fmla="*/ 0 h 5157788"/>
              <a:gd name="connsiteX2" fmla="*/ 5573849 w 5573849"/>
              <a:gd name="connsiteY2" fmla="*/ 5157788 h 5157788"/>
              <a:gd name="connsiteX3" fmla="*/ 677813 w 5573849"/>
              <a:gd name="connsiteY3" fmla="*/ 5153180 h 5157788"/>
              <a:gd name="connsiteX4" fmla="*/ 1001849 w 5573849"/>
              <a:gd name="connsiteY4" fmla="*/ 3389965 h 5157788"/>
              <a:gd name="connsiteX5" fmla="*/ 2838053 w 5573849"/>
              <a:gd name="connsiteY5" fmla="*/ 0 h 5157788"/>
              <a:gd name="connsiteX0" fmla="*/ 2838053 w 5573849"/>
              <a:gd name="connsiteY0" fmla="*/ 0 h 5157788"/>
              <a:gd name="connsiteX1" fmla="*/ 5573849 w 5573849"/>
              <a:gd name="connsiteY1" fmla="*/ 0 h 5157788"/>
              <a:gd name="connsiteX2" fmla="*/ 5573849 w 5573849"/>
              <a:gd name="connsiteY2" fmla="*/ 5157788 h 5157788"/>
              <a:gd name="connsiteX3" fmla="*/ 677813 w 5573849"/>
              <a:gd name="connsiteY3" fmla="*/ 5153180 h 5157788"/>
              <a:gd name="connsiteX4" fmla="*/ 1001849 w 5573849"/>
              <a:gd name="connsiteY4" fmla="*/ 3389965 h 5157788"/>
              <a:gd name="connsiteX5" fmla="*/ 2838053 w 5573849"/>
              <a:gd name="connsiteY5" fmla="*/ 0 h 5157788"/>
              <a:gd name="connsiteX0" fmla="*/ 2838053 w 5573849"/>
              <a:gd name="connsiteY0" fmla="*/ 0 h 5157788"/>
              <a:gd name="connsiteX1" fmla="*/ 5573849 w 5573849"/>
              <a:gd name="connsiteY1" fmla="*/ 0 h 5157788"/>
              <a:gd name="connsiteX2" fmla="*/ 5573849 w 5573849"/>
              <a:gd name="connsiteY2" fmla="*/ 5157788 h 5157788"/>
              <a:gd name="connsiteX3" fmla="*/ 677813 w 5573849"/>
              <a:gd name="connsiteY3" fmla="*/ 5153180 h 5157788"/>
              <a:gd name="connsiteX4" fmla="*/ 1001849 w 5573849"/>
              <a:gd name="connsiteY4" fmla="*/ 3389965 h 5157788"/>
              <a:gd name="connsiteX5" fmla="*/ 2838053 w 5573849"/>
              <a:gd name="connsiteY5" fmla="*/ 0 h 5157788"/>
              <a:gd name="connsiteX0" fmla="*/ 2838053 w 5573849"/>
              <a:gd name="connsiteY0" fmla="*/ 0 h 5157788"/>
              <a:gd name="connsiteX1" fmla="*/ 5573849 w 5573849"/>
              <a:gd name="connsiteY1" fmla="*/ 0 h 5157788"/>
              <a:gd name="connsiteX2" fmla="*/ 5573849 w 5573849"/>
              <a:gd name="connsiteY2" fmla="*/ 5157788 h 5157788"/>
              <a:gd name="connsiteX3" fmla="*/ 677813 w 5573849"/>
              <a:gd name="connsiteY3" fmla="*/ 5153180 h 5157788"/>
              <a:gd name="connsiteX4" fmla="*/ 1001849 w 5573849"/>
              <a:gd name="connsiteY4" fmla="*/ 3389965 h 5157788"/>
              <a:gd name="connsiteX5" fmla="*/ 2838053 w 5573849"/>
              <a:gd name="connsiteY5" fmla="*/ 0 h 5157788"/>
              <a:gd name="connsiteX0" fmla="*/ 3574235 w 6310031"/>
              <a:gd name="connsiteY0" fmla="*/ 0 h 5157788"/>
              <a:gd name="connsiteX1" fmla="*/ 6310031 w 6310031"/>
              <a:gd name="connsiteY1" fmla="*/ 0 h 5157788"/>
              <a:gd name="connsiteX2" fmla="*/ 6310031 w 6310031"/>
              <a:gd name="connsiteY2" fmla="*/ 5157788 h 5157788"/>
              <a:gd name="connsiteX3" fmla="*/ 585903 w 6310031"/>
              <a:gd name="connsiteY3" fmla="*/ 5153180 h 5157788"/>
              <a:gd name="connsiteX4" fmla="*/ 1738031 w 6310031"/>
              <a:gd name="connsiteY4" fmla="*/ 3389965 h 5157788"/>
              <a:gd name="connsiteX5" fmla="*/ 3574235 w 6310031"/>
              <a:gd name="connsiteY5" fmla="*/ 0 h 5157788"/>
              <a:gd name="connsiteX0" fmla="*/ 2988332 w 5724128"/>
              <a:gd name="connsiteY0" fmla="*/ 0 h 5157788"/>
              <a:gd name="connsiteX1" fmla="*/ 5724128 w 5724128"/>
              <a:gd name="connsiteY1" fmla="*/ 0 h 5157788"/>
              <a:gd name="connsiteX2" fmla="*/ 5724128 w 5724128"/>
              <a:gd name="connsiteY2" fmla="*/ 5157788 h 5157788"/>
              <a:gd name="connsiteX3" fmla="*/ 0 w 5724128"/>
              <a:gd name="connsiteY3" fmla="*/ 5153180 h 5157788"/>
              <a:gd name="connsiteX4" fmla="*/ 1152128 w 5724128"/>
              <a:gd name="connsiteY4" fmla="*/ 3389965 h 5157788"/>
              <a:gd name="connsiteX5" fmla="*/ 2988332 w 5724128"/>
              <a:gd name="connsiteY5" fmla="*/ 0 h 5157788"/>
              <a:gd name="connsiteX0" fmla="*/ 2988332 w 5724128"/>
              <a:gd name="connsiteY0" fmla="*/ 0 h 5157788"/>
              <a:gd name="connsiteX1" fmla="*/ 5724128 w 5724128"/>
              <a:gd name="connsiteY1" fmla="*/ 0 h 5157788"/>
              <a:gd name="connsiteX2" fmla="*/ 5724128 w 5724128"/>
              <a:gd name="connsiteY2" fmla="*/ 5157788 h 5157788"/>
              <a:gd name="connsiteX3" fmla="*/ 0 w 5724128"/>
              <a:gd name="connsiteY3" fmla="*/ 5153180 h 5157788"/>
              <a:gd name="connsiteX4" fmla="*/ 1152128 w 5724128"/>
              <a:gd name="connsiteY4" fmla="*/ 3389965 h 5157788"/>
              <a:gd name="connsiteX5" fmla="*/ 2988332 w 5724128"/>
              <a:gd name="connsiteY5" fmla="*/ 0 h 5157788"/>
              <a:gd name="connsiteX0" fmla="*/ 2988332 w 5724128"/>
              <a:gd name="connsiteY0" fmla="*/ 0 h 5157788"/>
              <a:gd name="connsiteX1" fmla="*/ 5724128 w 5724128"/>
              <a:gd name="connsiteY1" fmla="*/ 0 h 5157788"/>
              <a:gd name="connsiteX2" fmla="*/ 5724128 w 5724128"/>
              <a:gd name="connsiteY2" fmla="*/ 5157788 h 5157788"/>
              <a:gd name="connsiteX3" fmla="*/ 0 w 5724128"/>
              <a:gd name="connsiteY3" fmla="*/ 5153180 h 5157788"/>
              <a:gd name="connsiteX4" fmla="*/ 1152128 w 5724128"/>
              <a:gd name="connsiteY4" fmla="*/ 3389965 h 5157788"/>
              <a:gd name="connsiteX5" fmla="*/ 2988332 w 5724128"/>
              <a:gd name="connsiteY5" fmla="*/ 0 h 5157788"/>
              <a:gd name="connsiteX0" fmla="*/ 2988332 w 5724128"/>
              <a:gd name="connsiteY0" fmla="*/ 0 h 5157788"/>
              <a:gd name="connsiteX1" fmla="*/ 5724128 w 5724128"/>
              <a:gd name="connsiteY1" fmla="*/ 0 h 5157788"/>
              <a:gd name="connsiteX2" fmla="*/ 5724128 w 5724128"/>
              <a:gd name="connsiteY2" fmla="*/ 5157788 h 5157788"/>
              <a:gd name="connsiteX3" fmla="*/ 0 w 5724128"/>
              <a:gd name="connsiteY3" fmla="*/ 5153180 h 5157788"/>
              <a:gd name="connsiteX4" fmla="*/ 1152128 w 5724128"/>
              <a:gd name="connsiteY4" fmla="*/ 3389965 h 5157788"/>
              <a:gd name="connsiteX5" fmla="*/ 2988332 w 5724128"/>
              <a:gd name="connsiteY5" fmla="*/ 0 h 5157788"/>
              <a:gd name="connsiteX0" fmla="*/ 2988332 w 5724128"/>
              <a:gd name="connsiteY0" fmla="*/ 0 h 5157788"/>
              <a:gd name="connsiteX1" fmla="*/ 5724128 w 5724128"/>
              <a:gd name="connsiteY1" fmla="*/ 0 h 5157788"/>
              <a:gd name="connsiteX2" fmla="*/ 5724128 w 5724128"/>
              <a:gd name="connsiteY2" fmla="*/ 5157788 h 5157788"/>
              <a:gd name="connsiteX3" fmla="*/ 0 w 5724128"/>
              <a:gd name="connsiteY3" fmla="*/ 5153180 h 5157788"/>
              <a:gd name="connsiteX4" fmla="*/ 1296143 w 5724128"/>
              <a:gd name="connsiteY4" fmla="*/ 3461908 h 5157788"/>
              <a:gd name="connsiteX5" fmla="*/ 2988332 w 5724128"/>
              <a:gd name="connsiteY5" fmla="*/ 0 h 5157788"/>
              <a:gd name="connsiteX0" fmla="*/ 2988333 w 5724129"/>
              <a:gd name="connsiteY0" fmla="*/ 0 h 5157788"/>
              <a:gd name="connsiteX1" fmla="*/ 5724129 w 5724129"/>
              <a:gd name="connsiteY1" fmla="*/ 0 h 5157788"/>
              <a:gd name="connsiteX2" fmla="*/ 5724129 w 5724129"/>
              <a:gd name="connsiteY2" fmla="*/ 5157788 h 5157788"/>
              <a:gd name="connsiteX3" fmla="*/ 0 w 5724129"/>
              <a:gd name="connsiteY3" fmla="*/ 5153180 h 5157788"/>
              <a:gd name="connsiteX4" fmla="*/ 1296144 w 5724129"/>
              <a:gd name="connsiteY4" fmla="*/ 3461908 h 5157788"/>
              <a:gd name="connsiteX5" fmla="*/ 2988333 w 5724129"/>
              <a:gd name="connsiteY5" fmla="*/ 0 h 5157788"/>
              <a:gd name="connsiteX0" fmla="*/ 2988333 w 5724129"/>
              <a:gd name="connsiteY0" fmla="*/ 0 h 5157788"/>
              <a:gd name="connsiteX1" fmla="*/ 5724129 w 5724129"/>
              <a:gd name="connsiteY1" fmla="*/ 0 h 5157788"/>
              <a:gd name="connsiteX2" fmla="*/ 5724129 w 5724129"/>
              <a:gd name="connsiteY2" fmla="*/ 5157788 h 5157788"/>
              <a:gd name="connsiteX3" fmla="*/ 0 w 5724129"/>
              <a:gd name="connsiteY3" fmla="*/ 5153180 h 5157788"/>
              <a:gd name="connsiteX4" fmla="*/ 1296144 w 5724129"/>
              <a:gd name="connsiteY4" fmla="*/ 3461908 h 5157788"/>
              <a:gd name="connsiteX5" fmla="*/ 2988333 w 5724129"/>
              <a:gd name="connsiteY5" fmla="*/ 0 h 5157788"/>
              <a:gd name="connsiteX0" fmla="*/ 2988333 w 5724129"/>
              <a:gd name="connsiteY0" fmla="*/ 0 h 5157788"/>
              <a:gd name="connsiteX1" fmla="*/ 5724129 w 5724129"/>
              <a:gd name="connsiteY1" fmla="*/ 0 h 5157788"/>
              <a:gd name="connsiteX2" fmla="*/ 5724129 w 5724129"/>
              <a:gd name="connsiteY2" fmla="*/ 5157788 h 5157788"/>
              <a:gd name="connsiteX3" fmla="*/ 0 w 5724129"/>
              <a:gd name="connsiteY3" fmla="*/ 5153180 h 5157788"/>
              <a:gd name="connsiteX4" fmla="*/ 1296144 w 5724129"/>
              <a:gd name="connsiteY4" fmla="*/ 3461908 h 5157788"/>
              <a:gd name="connsiteX5" fmla="*/ 2988333 w 5724129"/>
              <a:gd name="connsiteY5" fmla="*/ 0 h 5157788"/>
              <a:gd name="connsiteX0" fmla="*/ 2988333 w 5724129"/>
              <a:gd name="connsiteY0" fmla="*/ 0 h 5157788"/>
              <a:gd name="connsiteX1" fmla="*/ 5724129 w 5724129"/>
              <a:gd name="connsiteY1" fmla="*/ 0 h 5157788"/>
              <a:gd name="connsiteX2" fmla="*/ 5724129 w 5724129"/>
              <a:gd name="connsiteY2" fmla="*/ 5157788 h 5157788"/>
              <a:gd name="connsiteX3" fmla="*/ 0 w 5724129"/>
              <a:gd name="connsiteY3" fmla="*/ 5153180 h 5157788"/>
              <a:gd name="connsiteX4" fmla="*/ 1152129 w 5724129"/>
              <a:gd name="connsiteY4" fmla="*/ 3425937 h 5157788"/>
              <a:gd name="connsiteX5" fmla="*/ 2988333 w 5724129"/>
              <a:gd name="connsiteY5" fmla="*/ 0 h 5157788"/>
              <a:gd name="connsiteX0" fmla="*/ 2988333 w 5724129"/>
              <a:gd name="connsiteY0" fmla="*/ 0 h 5157788"/>
              <a:gd name="connsiteX1" fmla="*/ 5724129 w 5724129"/>
              <a:gd name="connsiteY1" fmla="*/ 0 h 5157788"/>
              <a:gd name="connsiteX2" fmla="*/ 5724129 w 5724129"/>
              <a:gd name="connsiteY2" fmla="*/ 5157788 h 5157788"/>
              <a:gd name="connsiteX3" fmla="*/ 0 w 5724129"/>
              <a:gd name="connsiteY3" fmla="*/ 5153180 h 5157788"/>
              <a:gd name="connsiteX4" fmla="*/ 1152129 w 5724129"/>
              <a:gd name="connsiteY4" fmla="*/ 3425937 h 5157788"/>
              <a:gd name="connsiteX5" fmla="*/ 2988333 w 5724129"/>
              <a:gd name="connsiteY5" fmla="*/ 0 h 5157788"/>
              <a:gd name="connsiteX0" fmla="*/ 2988333 w 5724129"/>
              <a:gd name="connsiteY0" fmla="*/ 0 h 5157788"/>
              <a:gd name="connsiteX1" fmla="*/ 5724129 w 5724129"/>
              <a:gd name="connsiteY1" fmla="*/ 0 h 5157788"/>
              <a:gd name="connsiteX2" fmla="*/ 5724129 w 5724129"/>
              <a:gd name="connsiteY2" fmla="*/ 5157788 h 5157788"/>
              <a:gd name="connsiteX3" fmla="*/ 0 w 5724129"/>
              <a:gd name="connsiteY3" fmla="*/ 5153180 h 5157788"/>
              <a:gd name="connsiteX4" fmla="*/ 1152129 w 5724129"/>
              <a:gd name="connsiteY4" fmla="*/ 3425937 h 5157788"/>
              <a:gd name="connsiteX5" fmla="*/ 2988333 w 5724129"/>
              <a:gd name="connsiteY5" fmla="*/ 0 h 5157788"/>
              <a:gd name="connsiteX0" fmla="*/ 2988333 w 5724129"/>
              <a:gd name="connsiteY0" fmla="*/ 0 h 5157788"/>
              <a:gd name="connsiteX1" fmla="*/ 5724129 w 5724129"/>
              <a:gd name="connsiteY1" fmla="*/ 0 h 5157788"/>
              <a:gd name="connsiteX2" fmla="*/ 5724129 w 5724129"/>
              <a:gd name="connsiteY2" fmla="*/ 5157788 h 5157788"/>
              <a:gd name="connsiteX3" fmla="*/ 0 w 5724129"/>
              <a:gd name="connsiteY3" fmla="*/ 5153180 h 5157788"/>
              <a:gd name="connsiteX4" fmla="*/ 1152129 w 5724129"/>
              <a:gd name="connsiteY4" fmla="*/ 3425937 h 5157788"/>
              <a:gd name="connsiteX5" fmla="*/ 2988333 w 5724129"/>
              <a:gd name="connsiteY5" fmla="*/ 0 h 5157788"/>
              <a:gd name="connsiteX0" fmla="*/ 3024336 w 5760132"/>
              <a:gd name="connsiteY0" fmla="*/ 0 h 5157788"/>
              <a:gd name="connsiteX1" fmla="*/ 5760132 w 5760132"/>
              <a:gd name="connsiteY1" fmla="*/ 0 h 5157788"/>
              <a:gd name="connsiteX2" fmla="*/ 5760132 w 5760132"/>
              <a:gd name="connsiteY2" fmla="*/ 5157788 h 5157788"/>
              <a:gd name="connsiteX3" fmla="*/ 0 w 5760132"/>
              <a:gd name="connsiteY3" fmla="*/ 5153180 h 5157788"/>
              <a:gd name="connsiteX4" fmla="*/ 1188132 w 5760132"/>
              <a:gd name="connsiteY4" fmla="*/ 3425937 h 5157788"/>
              <a:gd name="connsiteX5" fmla="*/ 3024336 w 5760132"/>
              <a:gd name="connsiteY5" fmla="*/ 0 h 5157788"/>
              <a:gd name="connsiteX0" fmla="*/ 3024336 w 5760132"/>
              <a:gd name="connsiteY0" fmla="*/ 0 h 5157788"/>
              <a:gd name="connsiteX1" fmla="*/ 5760132 w 5760132"/>
              <a:gd name="connsiteY1" fmla="*/ 0 h 5157788"/>
              <a:gd name="connsiteX2" fmla="*/ 5760132 w 5760132"/>
              <a:gd name="connsiteY2" fmla="*/ 5157788 h 5157788"/>
              <a:gd name="connsiteX3" fmla="*/ 0 w 5760132"/>
              <a:gd name="connsiteY3" fmla="*/ 5153180 h 5157788"/>
              <a:gd name="connsiteX4" fmla="*/ 2736304 w 5760132"/>
              <a:gd name="connsiteY4" fmla="*/ 3461908 h 5157788"/>
              <a:gd name="connsiteX5" fmla="*/ 3024336 w 5760132"/>
              <a:gd name="connsiteY5" fmla="*/ 0 h 5157788"/>
              <a:gd name="connsiteX0" fmla="*/ 3024336 w 5760132"/>
              <a:gd name="connsiteY0" fmla="*/ 0 h 5157788"/>
              <a:gd name="connsiteX1" fmla="*/ 5760132 w 5760132"/>
              <a:gd name="connsiteY1" fmla="*/ 0 h 5157788"/>
              <a:gd name="connsiteX2" fmla="*/ 5760132 w 5760132"/>
              <a:gd name="connsiteY2" fmla="*/ 5157788 h 5157788"/>
              <a:gd name="connsiteX3" fmla="*/ 0 w 5760132"/>
              <a:gd name="connsiteY3" fmla="*/ 5153180 h 5157788"/>
              <a:gd name="connsiteX4" fmla="*/ 2736304 w 5760132"/>
              <a:gd name="connsiteY4" fmla="*/ 3461908 h 5157788"/>
              <a:gd name="connsiteX5" fmla="*/ 3024336 w 5760132"/>
              <a:gd name="connsiteY5" fmla="*/ 0 h 5157788"/>
              <a:gd name="connsiteX0" fmla="*/ 2160240 w 4896036"/>
              <a:gd name="connsiteY0" fmla="*/ 0 h 5157788"/>
              <a:gd name="connsiteX1" fmla="*/ 4896036 w 4896036"/>
              <a:gd name="connsiteY1" fmla="*/ 0 h 5157788"/>
              <a:gd name="connsiteX2" fmla="*/ 4896036 w 4896036"/>
              <a:gd name="connsiteY2" fmla="*/ 5157788 h 5157788"/>
              <a:gd name="connsiteX3" fmla="*/ 0 w 4896036"/>
              <a:gd name="connsiteY3" fmla="*/ 5153180 h 5157788"/>
              <a:gd name="connsiteX4" fmla="*/ 1872208 w 4896036"/>
              <a:gd name="connsiteY4" fmla="*/ 3461908 h 5157788"/>
              <a:gd name="connsiteX5" fmla="*/ 2160240 w 4896036"/>
              <a:gd name="connsiteY5" fmla="*/ 0 h 5157788"/>
              <a:gd name="connsiteX0" fmla="*/ 2232248 w 4968044"/>
              <a:gd name="connsiteY0" fmla="*/ 0 h 5157788"/>
              <a:gd name="connsiteX1" fmla="*/ 4968044 w 4968044"/>
              <a:gd name="connsiteY1" fmla="*/ 0 h 5157788"/>
              <a:gd name="connsiteX2" fmla="*/ 4968044 w 4968044"/>
              <a:gd name="connsiteY2" fmla="*/ 5157788 h 5157788"/>
              <a:gd name="connsiteX3" fmla="*/ 0 w 4968044"/>
              <a:gd name="connsiteY3" fmla="*/ 5153180 h 5157788"/>
              <a:gd name="connsiteX4" fmla="*/ 1944216 w 4968044"/>
              <a:gd name="connsiteY4" fmla="*/ 3461908 h 5157788"/>
              <a:gd name="connsiteX5" fmla="*/ 2232248 w 4968044"/>
              <a:gd name="connsiteY5" fmla="*/ 0 h 5157788"/>
              <a:gd name="connsiteX0" fmla="*/ 2207679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919647 w 4943475"/>
              <a:gd name="connsiteY4" fmla="*/ 3461908 h 5157788"/>
              <a:gd name="connsiteX5" fmla="*/ 2207679 w 4943475"/>
              <a:gd name="connsiteY5" fmla="*/ 0 h 5157788"/>
              <a:gd name="connsiteX0" fmla="*/ 2963763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919647 w 4943475"/>
              <a:gd name="connsiteY4" fmla="*/ 3461908 h 5157788"/>
              <a:gd name="connsiteX5" fmla="*/ 2963763 w 4943475"/>
              <a:gd name="connsiteY5" fmla="*/ 0 h 5157788"/>
              <a:gd name="connsiteX0" fmla="*/ 2711735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919647 w 4943475"/>
              <a:gd name="connsiteY4" fmla="*/ 3461908 h 5157788"/>
              <a:gd name="connsiteX5" fmla="*/ 2711735 w 4943475"/>
              <a:gd name="connsiteY5" fmla="*/ 0 h 5157788"/>
              <a:gd name="connsiteX0" fmla="*/ 2711735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092200 w 4943475"/>
              <a:gd name="connsiteY4" fmla="*/ 2634556 h 5157788"/>
              <a:gd name="connsiteX5" fmla="*/ 2711735 w 4943475"/>
              <a:gd name="connsiteY5" fmla="*/ 0 h 5157788"/>
              <a:gd name="connsiteX0" fmla="*/ 2711735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271575 w 4943475"/>
              <a:gd name="connsiteY4" fmla="*/ 2634556 h 5157788"/>
              <a:gd name="connsiteX5" fmla="*/ 2711735 w 4943475"/>
              <a:gd name="connsiteY5" fmla="*/ 0 h 5157788"/>
              <a:gd name="connsiteX0" fmla="*/ 2711735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184275 w 4943475"/>
              <a:gd name="connsiteY4" fmla="*/ 2632896 h 5157788"/>
              <a:gd name="connsiteX5" fmla="*/ 2711735 w 4943475"/>
              <a:gd name="connsiteY5" fmla="*/ 0 h 5157788"/>
              <a:gd name="connsiteX0" fmla="*/ 2711735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184275 w 4943475"/>
              <a:gd name="connsiteY4" fmla="*/ 2632896 h 5157788"/>
              <a:gd name="connsiteX5" fmla="*/ 2711735 w 4943475"/>
              <a:gd name="connsiteY5" fmla="*/ 0 h 5157788"/>
              <a:gd name="connsiteX0" fmla="*/ 2711735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184275 w 4943475"/>
              <a:gd name="connsiteY4" fmla="*/ 2632896 h 5157788"/>
              <a:gd name="connsiteX5" fmla="*/ 2711735 w 4943475"/>
              <a:gd name="connsiteY5" fmla="*/ 0 h 5157788"/>
              <a:gd name="connsiteX0" fmla="*/ 2711735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184275 w 4943475"/>
              <a:gd name="connsiteY4" fmla="*/ 2632896 h 5157788"/>
              <a:gd name="connsiteX5" fmla="*/ 2711735 w 4943475"/>
              <a:gd name="connsiteY5" fmla="*/ 0 h 5157788"/>
              <a:gd name="connsiteX0" fmla="*/ 2711735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343583 w 4943475"/>
              <a:gd name="connsiteY4" fmla="*/ 2634556 h 5157788"/>
              <a:gd name="connsiteX5" fmla="*/ 2711735 w 4943475"/>
              <a:gd name="connsiteY5" fmla="*/ 0 h 5157788"/>
              <a:gd name="connsiteX0" fmla="*/ 2711735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235571 w 4943475"/>
              <a:gd name="connsiteY4" fmla="*/ 2562613 h 5157788"/>
              <a:gd name="connsiteX5" fmla="*/ 2711735 w 4943475"/>
              <a:gd name="connsiteY5" fmla="*/ 0 h 5157788"/>
              <a:gd name="connsiteX0" fmla="*/ 2711735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235571 w 4943475"/>
              <a:gd name="connsiteY4" fmla="*/ 2562613 h 5157788"/>
              <a:gd name="connsiteX5" fmla="*/ 2711735 w 4943475"/>
              <a:gd name="connsiteY5" fmla="*/ 0 h 5157788"/>
              <a:gd name="connsiteX0" fmla="*/ 2711735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235571 w 4943475"/>
              <a:gd name="connsiteY4" fmla="*/ 2562613 h 5157788"/>
              <a:gd name="connsiteX5" fmla="*/ 2711735 w 4943475"/>
              <a:gd name="connsiteY5" fmla="*/ 0 h 5157788"/>
              <a:gd name="connsiteX0" fmla="*/ 2711735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235571 w 4943475"/>
              <a:gd name="connsiteY4" fmla="*/ 2562613 h 5157788"/>
              <a:gd name="connsiteX5" fmla="*/ 2711735 w 4943475"/>
              <a:gd name="connsiteY5" fmla="*/ 0 h 5157788"/>
              <a:gd name="connsiteX0" fmla="*/ 2711735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235571 w 4943475"/>
              <a:gd name="connsiteY4" fmla="*/ 2562613 h 5157788"/>
              <a:gd name="connsiteX5" fmla="*/ 2711735 w 4943475"/>
              <a:gd name="connsiteY5" fmla="*/ 0 h 5157788"/>
              <a:gd name="connsiteX0" fmla="*/ 2675731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235571 w 4943475"/>
              <a:gd name="connsiteY4" fmla="*/ 2562613 h 5157788"/>
              <a:gd name="connsiteX5" fmla="*/ 2675731 w 4943475"/>
              <a:gd name="connsiteY5" fmla="*/ 0 h 5157788"/>
              <a:gd name="connsiteX0" fmla="*/ 2675731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235571 w 4943475"/>
              <a:gd name="connsiteY4" fmla="*/ 2562613 h 5157788"/>
              <a:gd name="connsiteX5" fmla="*/ 2675731 w 4943475"/>
              <a:gd name="connsiteY5" fmla="*/ 0 h 5157788"/>
              <a:gd name="connsiteX0" fmla="*/ 2711735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235571 w 4943475"/>
              <a:gd name="connsiteY4" fmla="*/ 2562613 h 5157788"/>
              <a:gd name="connsiteX5" fmla="*/ 2711735 w 4943475"/>
              <a:gd name="connsiteY5" fmla="*/ 0 h 5157788"/>
              <a:gd name="connsiteX0" fmla="*/ 2711735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235571 w 4943475"/>
              <a:gd name="connsiteY4" fmla="*/ 2562613 h 5157788"/>
              <a:gd name="connsiteX5" fmla="*/ 2711735 w 4943475"/>
              <a:gd name="connsiteY5" fmla="*/ 0 h 5157788"/>
              <a:gd name="connsiteX0" fmla="*/ 2711735 w 4943475"/>
              <a:gd name="connsiteY0" fmla="*/ 0 h 5157788"/>
              <a:gd name="connsiteX1" fmla="*/ 4943475 w 4943475"/>
              <a:gd name="connsiteY1" fmla="*/ 0 h 5157788"/>
              <a:gd name="connsiteX2" fmla="*/ 4943475 w 4943475"/>
              <a:gd name="connsiteY2" fmla="*/ 5157788 h 5157788"/>
              <a:gd name="connsiteX3" fmla="*/ 0 w 4943475"/>
              <a:gd name="connsiteY3" fmla="*/ 5153180 h 5157788"/>
              <a:gd name="connsiteX4" fmla="*/ 1235571 w 4943475"/>
              <a:gd name="connsiteY4" fmla="*/ 2562613 h 5157788"/>
              <a:gd name="connsiteX5" fmla="*/ 2711735 w 4943475"/>
              <a:gd name="connsiteY5" fmla="*/ 0 h 5157788"/>
              <a:gd name="connsiteX0" fmla="*/ 2719672 w 4951412"/>
              <a:gd name="connsiteY0" fmla="*/ 0 h 5157788"/>
              <a:gd name="connsiteX1" fmla="*/ 4951412 w 4951412"/>
              <a:gd name="connsiteY1" fmla="*/ 0 h 5157788"/>
              <a:gd name="connsiteX2" fmla="*/ 4951412 w 4951412"/>
              <a:gd name="connsiteY2" fmla="*/ 5157788 h 5157788"/>
              <a:gd name="connsiteX3" fmla="*/ 0 w 4951412"/>
              <a:gd name="connsiteY3" fmla="*/ 5153180 h 5157788"/>
              <a:gd name="connsiteX4" fmla="*/ 1243508 w 4951412"/>
              <a:gd name="connsiteY4" fmla="*/ 2562613 h 5157788"/>
              <a:gd name="connsiteX5" fmla="*/ 2719672 w 4951412"/>
              <a:gd name="connsiteY5" fmla="*/ 0 h 5157788"/>
              <a:gd name="connsiteX0" fmla="*/ 2706687 w 4951412"/>
              <a:gd name="connsiteY0" fmla="*/ 0 h 5157788"/>
              <a:gd name="connsiteX1" fmla="*/ 4951412 w 4951412"/>
              <a:gd name="connsiteY1" fmla="*/ 0 h 5157788"/>
              <a:gd name="connsiteX2" fmla="*/ 4951412 w 4951412"/>
              <a:gd name="connsiteY2" fmla="*/ 5157788 h 5157788"/>
              <a:gd name="connsiteX3" fmla="*/ 0 w 4951412"/>
              <a:gd name="connsiteY3" fmla="*/ 5153180 h 5157788"/>
              <a:gd name="connsiteX4" fmla="*/ 1243508 w 4951412"/>
              <a:gd name="connsiteY4" fmla="*/ 2562613 h 5157788"/>
              <a:gd name="connsiteX5" fmla="*/ 2706687 w 4951412"/>
              <a:gd name="connsiteY5" fmla="*/ 0 h 5157788"/>
              <a:gd name="connsiteX0" fmla="*/ 2706687 w 4951412"/>
              <a:gd name="connsiteY0" fmla="*/ 0 h 5157788"/>
              <a:gd name="connsiteX1" fmla="*/ 4951412 w 4951412"/>
              <a:gd name="connsiteY1" fmla="*/ 0 h 5157788"/>
              <a:gd name="connsiteX2" fmla="*/ 4951412 w 4951412"/>
              <a:gd name="connsiteY2" fmla="*/ 5157788 h 5157788"/>
              <a:gd name="connsiteX3" fmla="*/ 0 w 4951412"/>
              <a:gd name="connsiteY3" fmla="*/ 5153180 h 5157788"/>
              <a:gd name="connsiteX4" fmla="*/ 1243508 w 4951412"/>
              <a:gd name="connsiteY4" fmla="*/ 2562613 h 5157788"/>
              <a:gd name="connsiteX5" fmla="*/ 2706687 w 4951412"/>
              <a:gd name="connsiteY5" fmla="*/ 0 h 5157788"/>
              <a:gd name="connsiteX0" fmla="*/ 2706687 w 4951412"/>
              <a:gd name="connsiteY0" fmla="*/ 0 h 5157788"/>
              <a:gd name="connsiteX1" fmla="*/ 4951412 w 4951412"/>
              <a:gd name="connsiteY1" fmla="*/ 0 h 5157788"/>
              <a:gd name="connsiteX2" fmla="*/ 4951412 w 4951412"/>
              <a:gd name="connsiteY2" fmla="*/ 5157788 h 5157788"/>
              <a:gd name="connsiteX3" fmla="*/ 0 w 4951412"/>
              <a:gd name="connsiteY3" fmla="*/ 5153180 h 5157788"/>
              <a:gd name="connsiteX4" fmla="*/ 1243508 w 4951412"/>
              <a:gd name="connsiteY4" fmla="*/ 2562613 h 5157788"/>
              <a:gd name="connsiteX5" fmla="*/ 2706687 w 4951412"/>
              <a:gd name="connsiteY5" fmla="*/ 0 h 5157788"/>
              <a:gd name="connsiteX0" fmla="*/ 2706687 w 4951412"/>
              <a:gd name="connsiteY0" fmla="*/ 0 h 5157788"/>
              <a:gd name="connsiteX1" fmla="*/ 4951412 w 4951412"/>
              <a:gd name="connsiteY1" fmla="*/ 0 h 5157788"/>
              <a:gd name="connsiteX2" fmla="*/ 4951412 w 4951412"/>
              <a:gd name="connsiteY2" fmla="*/ 5157788 h 5157788"/>
              <a:gd name="connsiteX3" fmla="*/ 0 w 4951412"/>
              <a:gd name="connsiteY3" fmla="*/ 5153180 h 5157788"/>
              <a:gd name="connsiteX4" fmla="*/ 1243508 w 4951412"/>
              <a:gd name="connsiteY4" fmla="*/ 2562613 h 5157788"/>
              <a:gd name="connsiteX5" fmla="*/ 2706687 w 4951412"/>
              <a:gd name="connsiteY5" fmla="*/ 0 h 5157788"/>
              <a:gd name="connsiteX0" fmla="*/ 2706687 w 4951412"/>
              <a:gd name="connsiteY0" fmla="*/ 0 h 5157788"/>
              <a:gd name="connsiteX1" fmla="*/ 4951412 w 4951412"/>
              <a:gd name="connsiteY1" fmla="*/ 0 h 5157788"/>
              <a:gd name="connsiteX2" fmla="*/ 4951412 w 4951412"/>
              <a:gd name="connsiteY2" fmla="*/ 5157788 h 5157788"/>
              <a:gd name="connsiteX3" fmla="*/ 0 w 4951412"/>
              <a:gd name="connsiteY3" fmla="*/ 5153180 h 5157788"/>
              <a:gd name="connsiteX4" fmla="*/ 1243508 w 4951412"/>
              <a:gd name="connsiteY4" fmla="*/ 2562613 h 5157788"/>
              <a:gd name="connsiteX5" fmla="*/ 2706687 w 4951412"/>
              <a:gd name="connsiteY5" fmla="*/ 0 h 5157788"/>
              <a:gd name="connsiteX0" fmla="*/ 2706687 w 4951412"/>
              <a:gd name="connsiteY0" fmla="*/ 0 h 5157788"/>
              <a:gd name="connsiteX1" fmla="*/ 4951412 w 4951412"/>
              <a:gd name="connsiteY1" fmla="*/ 0 h 5157788"/>
              <a:gd name="connsiteX2" fmla="*/ 4951412 w 4951412"/>
              <a:gd name="connsiteY2" fmla="*/ 5157788 h 5157788"/>
              <a:gd name="connsiteX3" fmla="*/ 0 w 4951412"/>
              <a:gd name="connsiteY3" fmla="*/ 5153180 h 5157788"/>
              <a:gd name="connsiteX4" fmla="*/ 1243508 w 4951412"/>
              <a:gd name="connsiteY4" fmla="*/ 2562613 h 5157788"/>
              <a:gd name="connsiteX5" fmla="*/ 2706687 w 4951412"/>
              <a:gd name="connsiteY5" fmla="*/ 0 h 5157788"/>
              <a:gd name="connsiteX0" fmla="*/ 2706687 w 4951412"/>
              <a:gd name="connsiteY0" fmla="*/ 0 h 5157788"/>
              <a:gd name="connsiteX1" fmla="*/ 4951412 w 4951412"/>
              <a:gd name="connsiteY1" fmla="*/ 0 h 5157788"/>
              <a:gd name="connsiteX2" fmla="*/ 4951412 w 4951412"/>
              <a:gd name="connsiteY2" fmla="*/ 5157788 h 5157788"/>
              <a:gd name="connsiteX3" fmla="*/ 0 w 4951412"/>
              <a:gd name="connsiteY3" fmla="*/ 5153180 h 5157788"/>
              <a:gd name="connsiteX4" fmla="*/ 1243508 w 4951412"/>
              <a:gd name="connsiteY4" fmla="*/ 2562613 h 5157788"/>
              <a:gd name="connsiteX5" fmla="*/ 2706687 w 4951412"/>
              <a:gd name="connsiteY5" fmla="*/ 0 h 5157788"/>
              <a:gd name="connsiteX0" fmla="*/ 2706687 w 4951412"/>
              <a:gd name="connsiteY0" fmla="*/ 0 h 5157788"/>
              <a:gd name="connsiteX1" fmla="*/ 4951412 w 4951412"/>
              <a:gd name="connsiteY1" fmla="*/ 0 h 5157788"/>
              <a:gd name="connsiteX2" fmla="*/ 4951412 w 4951412"/>
              <a:gd name="connsiteY2" fmla="*/ 5157788 h 5157788"/>
              <a:gd name="connsiteX3" fmla="*/ 0 w 4951412"/>
              <a:gd name="connsiteY3" fmla="*/ 5153180 h 5157788"/>
              <a:gd name="connsiteX4" fmla="*/ 1243508 w 4951412"/>
              <a:gd name="connsiteY4" fmla="*/ 2562613 h 5157788"/>
              <a:gd name="connsiteX5" fmla="*/ 2706687 w 4951412"/>
              <a:gd name="connsiteY5" fmla="*/ 0 h 5157788"/>
              <a:gd name="connsiteX0" fmla="*/ 2706687 w 4951412"/>
              <a:gd name="connsiteY0" fmla="*/ 0 h 5157788"/>
              <a:gd name="connsiteX1" fmla="*/ 4951412 w 4951412"/>
              <a:gd name="connsiteY1" fmla="*/ 0 h 5157788"/>
              <a:gd name="connsiteX2" fmla="*/ 4951412 w 4951412"/>
              <a:gd name="connsiteY2" fmla="*/ 5157788 h 5157788"/>
              <a:gd name="connsiteX3" fmla="*/ 0 w 4951412"/>
              <a:gd name="connsiteY3" fmla="*/ 5153180 h 5157788"/>
              <a:gd name="connsiteX4" fmla="*/ 1243508 w 4951412"/>
              <a:gd name="connsiteY4" fmla="*/ 2562613 h 5157788"/>
              <a:gd name="connsiteX5" fmla="*/ 2706687 w 4951412"/>
              <a:gd name="connsiteY5" fmla="*/ 0 h 51577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51412" h="5157788">
                <a:moveTo>
                  <a:pt x="2706687" y="0"/>
                </a:moveTo>
                <a:lnTo>
                  <a:pt x="4951412" y="0"/>
                </a:lnTo>
                <a:lnTo>
                  <a:pt x="4951412" y="5157788"/>
                </a:lnTo>
                <a:lnTo>
                  <a:pt x="0" y="5153180"/>
                </a:lnTo>
                <a:cubicBezTo>
                  <a:pt x="84411" y="4542509"/>
                  <a:pt x="183041" y="4024723"/>
                  <a:pt x="1243508" y="2562613"/>
                </a:cubicBezTo>
                <a:cubicBezTo>
                  <a:pt x="1867447" y="1704780"/>
                  <a:pt x="2665955" y="709265"/>
                  <a:pt x="2706687" y="0"/>
                </a:cubicBezTo>
                <a:close/>
              </a:path>
            </a:pathLst>
          </a:custGeom>
          <a:solidFill>
            <a:schemeClr val="bg2"/>
          </a:solidFill>
          <a:ln w="3175">
            <a:noFill/>
          </a:ln>
        </p:spPr>
        <p:txBody>
          <a:bodyPr tIns="720000" anchor="ctr" anchorCtr="0"/>
          <a:lstStyle>
            <a:lvl1pPr algn="ctr">
              <a:defRPr sz="1500">
                <a:solidFill>
                  <a:schemeClr val="bg1"/>
                </a:solidFill>
              </a:defRPr>
            </a:lvl1pPr>
          </a:lstStyle>
          <a:p>
            <a:r>
              <a:rPr lang="en-GB" noProof="0"/>
              <a:t>Select your own photo</a:t>
            </a:r>
          </a:p>
        </p:txBody>
      </p:sp>
      <p:sp>
        <p:nvSpPr>
          <p:cNvPr id="13" name="Espace réservé du texte 4"/>
          <p:cNvSpPr>
            <a:spLocks noGrp="1"/>
          </p:cNvSpPr>
          <p:nvPr>
            <p:ph type="body" sz="quarter" idx="19"/>
          </p:nvPr>
        </p:nvSpPr>
        <p:spPr>
          <a:xfrm>
            <a:off x="5580063" y="4083917"/>
            <a:ext cx="3563937" cy="275641"/>
          </a:xfrm>
          <a:solidFill>
            <a:schemeClr val="bg1">
              <a:alpha val="60000"/>
            </a:schemeClr>
          </a:solidFill>
        </p:spPr>
        <p:txBody>
          <a:bodyPr anchor="ctr" anchorCtr="0"/>
          <a:lstStyle>
            <a:lvl1pPr algn="ctr">
              <a:defRPr sz="1050" b="0" i="1"/>
            </a:lvl1pPr>
            <a:lvl2pPr algn="ctr">
              <a:defRPr sz="1000" b="0" i="1"/>
            </a:lvl2pPr>
            <a:lvl3pPr algn="ctr">
              <a:defRPr sz="900" b="0" i="1"/>
            </a:lvl3pPr>
            <a:lvl4pPr algn="ctr">
              <a:defRPr sz="900" b="0" i="1"/>
            </a:lvl4pPr>
            <a:lvl5pPr algn="ctr">
              <a:defRPr sz="800" b="0"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Picture&amp;Content_Layout">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p:txBody>
          <a:bodyPr/>
          <a:lstStyle/>
          <a:p>
            <a:r>
              <a:rPr lang="en-GB" noProof="0"/>
              <a:t>TITLE</a:t>
            </a:r>
          </a:p>
        </p:txBody>
      </p:sp>
      <p:sp>
        <p:nvSpPr>
          <p:cNvPr id="3" name="Espace réservé du contenu 2"/>
          <p:cNvSpPr>
            <a:spLocks noGrp="1"/>
          </p:cNvSpPr>
          <p:nvPr>
            <p:ph idx="1" hasCustomPrompt="1"/>
          </p:nvPr>
        </p:nvSpPr>
        <p:spPr bwMode="gray">
          <a:xfrm>
            <a:off x="504000" y="1206000"/>
            <a:ext cx="7984236" cy="1532258"/>
          </a:xfrm>
        </p:spPr>
        <p:txBody>
          <a:bodyPr/>
          <a:lstStyle>
            <a:lvl2pPr>
              <a:defRPr/>
            </a:lvl2pPr>
            <a:lvl3pPr>
              <a:defRPr/>
            </a:lvl3pPr>
            <a:lvl4pPr>
              <a:defRPr baseline="0"/>
            </a:lvl4pPr>
            <a:lvl5pPr>
              <a:defRPr/>
            </a:lvl5pPr>
          </a:lstStyle>
          <a:p>
            <a:pPr lvl="0"/>
            <a:r>
              <a:rPr lang="en-GB" noProof="0"/>
              <a:t>Text level 1</a:t>
            </a:r>
          </a:p>
          <a:p>
            <a:pPr lvl="1"/>
            <a:r>
              <a:rPr lang="en-GB" noProof="0"/>
              <a:t>Text level 2</a:t>
            </a:r>
          </a:p>
          <a:p>
            <a:pPr lvl="2"/>
            <a:r>
              <a:rPr lang="en-GB" noProof="0"/>
              <a:t>Text level 3</a:t>
            </a:r>
          </a:p>
          <a:p>
            <a:pPr lvl="3"/>
            <a:r>
              <a:rPr lang="en-GB" noProof="0"/>
              <a:t>Text level 4</a:t>
            </a:r>
          </a:p>
          <a:p>
            <a:pPr lvl="4"/>
            <a:r>
              <a:rPr lang="en-GB" noProof="0"/>
              <a:t>Text level 5</a:t>
            </a:r>
          </a:p>
        </p:txBody>
      </p:sp>
      <p:sp>
        <p:nvSpPr>
          <p:cNvPr id="11" name="Espace réservé du numéro de diapositive 10"/>
          <p:cNvSpPr>
            <a:spLocks noGrp="1"/>
          </p:cNvSpPr>
          <p:nvPr>
            <p:ph type="sldNum" sz="quarter" idx="15"/>
          </p:nvPr>
        </p:nvSpPr>
        <p:spPr bwMode="gray"/>
        <p:txBody>
          <a:bodyPr/>
          <a:lstStyle/>
          <a:p>
            <a:pPr algn="l"/>
            <a:fld id="{733122C9-A0B9-462F-8757-0847AD287B63}" type="slidenum">
              <a:rPr lang="en-GB" noProof="0" smtClean="0"/>
              <a:pPr algn="l"/>
              <a:t>‹#›</a:t>
            </a:fld>
            <a:endParaRPr lang="en-GB" noProof="0"/>
          </a:p>
        </p:txBody>
      </p:sp>
      <p:sp>
        <p:nvSpPr>
          <p:cNvPr id="10" name="Espace réservé pour une image  17"/>
          <p:cNvSpPr>
            <a:spLocks noGrp="1"/>
          </p:cNvSpPr>
          <p:nvPr>
            <p:ph type="pic" sz="quarter" idx="13"/>
          </p:nvPr>
        </p:nvSpPr>
        <p:spPr bwMode="gray">
          <a:xfrm>
            <a:off x="-1" y="2715766"/>
            <a:ext cx="9144001" cy="1641822"/>
          </a:xfrm>
          <a:custGeom>
            <a:avLst/>
            <a:gdLst>
              <a:gd name="connsiteX0" fmla="*/ 0 w 7344000"/>
              <a:gd name="connsiteY0" fmla="*/ 0 h 1728787"/>
              <a:gd name="connsiteX1" fmla="*/ 7344000 w 7344000"/>
              <a:gd name="connsiteY1" fmla="*/ 0 h 1728787"/>
              <a:gd name="connsiteX2" fmla="*/ 7344000 w 7344000"/>
              <a:gd name="connsiteY2" fmla="*/ 1728787 h 1728787"/>
              <a:gd name="connsiteX3" fmla="*/ 0 w 7344000"/>
              <a:gd name="connsiteY3" fmla="*/ 1728787 h 1728787"/>
              <a:gd name="connsiteX4" fmla="*/ 0 w 7344000"/>
              <a:gd name="connsiteY4" fmla="*/ 0 h 1728787"/>
              <a:gd name="connsiteX0" fmla="*/ 0 w 7344000"/>
              <a:gd name="connsiteY0" fmla="*/ 605117 h 1728787"/>
              <a:gd name="connsiteX1" fmla="*/ 7344000 w 7344000"/>
              <a:gd name="connsiteY1" fmla="*/ 0 h 1728787"/>
              <a:gd name="connsiteX2" fmla="*/ 7344000 w 7344000"/>
              <a:gd name="connsiteY2" fmla="*/ 1728787 h 1728787"/>
              <a:gd name="connsiteX3" fmla="*/ 0 w 7344000"/>
              <a:gd name="connsiteY3" fmla="*/ 1728787 h 1728787"/>
              <a:gd name="connsiteX4" fmla="*/ 0 w 7344000"/>
              <a:gd name="connsiteY4" fmla="*/ 605117 h 1728787"/>
              <a:gd name="connsiteX0" fmla="*/ 0 w 7344000"/>
              <a:gd name="connsiteY0" fmla="*/ 605117 h 1728787"/>
              <a:gd name="connsiteX1" fmla="*/ 7344000 w 7344000"/>
              <a:gd name="connsiteY1" fmla="*/ 0 h 1728787"/>
              <a:gd name="connsiteX2" fmla="*/ 7344000 w 7344000"/>
              <a:gd name="connsiteY2" fmla="*/ 1728787 h 1728787"/>
              <a:gd name="connsiteX3" fmla="*/ 0 w 7344000"/>
              <a:gd name="connsiteY3" fmla="*/ 1728787 h 1728787"/>
              <a:gd name="connsiteX4" fmla="*/ 0 w 7344000"/>
              <a:gd name="connsiteY4" fmla="*/ 605117 h 1728787"/>
              <a:gd name="connsiteX0" fmla="*/ 0 w 7344000"/>
              <a:gd name="connsiteY0" fmla="*/ 605117 h 1728787"/>
              <a:gd name="connsiteX1" fmla="*/ 7344000 w 7344000"/>
              <a:gd name="connsiteY1" fmla="*/ 0 h 1728787"/>
              <a:gd name="connsiteX2" fmla="*/ 7344000 w 7344000"/>
              <a:gd name="connsiteY2" fmla="*/ 1728787 h 1728787"/>
              <a:gd name="connsiteX3" fmla="*/ 0 w 7344000"/>
              <a:gd name="connsiteY3" fmla="*/ 1728787 h 1728787"/>
              <a:gd name="connsiteX4" fmla="*/ 0 w 7344000"/>
              <a:gd name="connsiteY4" fmla="*/ 605117 h 17287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44000" h="1728787">
                <a:moveTo>
                  <a:pt x="0" y="605117"/>
                </a:moveTo>
                <a:cubicBezTo>
                  <a:pt x="2817794" y="551329"/>
                  <a:pt x="3342865" y="73959"/>
                  <a:pt x="7344000" y="0"/>
                </a:cubicBezTo>
                <a:lnTo>
                  <a:pt x="7344000" y="1728787"/>
                </a:lnTo>
                <a:lnTo>
                  <a:pt x="0" y="1728787"/>
                </a:lnTo>
                <a:lnTo>
                  <a:pt x="0" y="605117"/>
                </a:lnTo>
                <a:close/>
              </a:path>
            </a:pathLst>
          </a:custGeom>
        </p:spPr>
        <p:txBody>
          <a:bodyPr/>
          <a:lstStyle/>
          <a:p>
            <a:r>
              <a:rPr lang="en-US"/>
              <a:t>Click icon to add picture</a:t>
            </a:r>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Contents_Layout">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504000" y="162938"/>
            <a:ext cx="8136000" cy="777478"/>
          </a:xfrm>
        </p:spPr>
        <p:txBody>
          <a:bodyPr/>
          <a:lstStyle/>
          <a:p>
            <a:r>
              <a:rPr lang="en-GB" noProof="0"/>
              <a:t>TITLE</a:t>
            </a:r>
          </a:p>
        </p:txBody>
      </p:sp>
      <p:sp>
        <p:nvSpPr>
          <p:cNvPr id="3" name="Espace réservé du contenu 2"/>
          <p:cNvSpPr>
            <a:spLocks noGrp="1"/>
          </p:cNvSpPr>
          <p:nvPr>
            <p:ph idx="1" hasCustomPrompt="1"/>
          </p:nvPr>
        </p:nvSpPr>
        <p:spPr bwMode="gray">
          <a:xfrm>
            <a:off x="504000" y="1202400"/>
            <a:ext cx="4068000" cy="3152113"/>
          </a:xfrm>
        </p:spPr>
        <p:txBody>
          <a:bodyPr/>
          <a:lstStyle>
            <a:lvl2pPr>
              <a:defRPr/>
            </a:lvl2pPr>
            <a:lvl3pPr>
              <a:defRPr/>
            </a:lvl3pPr>
            <a:lvl4pPr>
              <a:defRPr baseline="0"/>
            </a:lvl4pPr>
            <a:lvl5pPr>
              <a:defRPr/>
            </a:lvl5pPr>
          </a:lstStyle>
          <a:p>
            <a:pPr lvl="0"/>
            <a:r>
              <a:rPr lang="en-GB" noProof="0"/>
              <a:t>Text level 1</a:t>
            </a:r>
          </a:p>
          <a:p>
            <a:pPr lvl="1"/>
            <a:r>
              <a:rPr lang="en-GB" noProof="0"/>
              <a:t>Text level 2</a:t>
            </a:r>
          </a:p>
          <a:p>
            <a:pPr lvl="2"/>
            <a:r>
              <a:rPr lang="en-GB" noProof="0"/>
              <a:t>Text level 3</a:t>
            </a:r>
          </a:p>
          <a:p>
            <a:pPr lvl="3"/>
            <a:r>
              <a:rPr lang="en-GB" noProof="0"/>
              <a:t>Text level 4</a:t>
            </a:r>
          </a:p>
          <a:p>
            <a:pPr lvl="4"/>
            <a:r>
              <a:rPr lang="en-GB" noProof="0"/>
              <a:t>Text level 5</a:t>
            </a:r>
          </a:p>
        </p:txBody>
      </p:sp>
      <p:sp>
        <p:nvSpPr>
          <p:cNvPr id="8" name="Espace réservé du numéro de diapositive 7"/>
          <p:cNvSpPr>
            <a:spLocks noGrp="1"/>
          </p:cNvSpPr>
          <p:nvPr>
            <p:ph type="sldNum" sz="quarter" idx="11"/>
          </p:nvPr>
        </p:nvSpPr>
        <p:spPr bwMode="gray"/>
        <p:txBody>
          <a:bodyPr/>
          <a:lstStyle/>
          <a:p>
            <a:pPr algn="l"/>
            <a:fld id="{733122C9-A0B9-462F-8757-0847AD287B63}" type="slidenum">
              <a:rPr lang="en-GB" noProof="0" smtClean="0"/>
              <a:pPr algn="l"/>
              <a:t>‹#›</a:t>
            </a:fld>
            <a:endParaRPr lang="en-GB" noProof="0"/>
          </a:p>
        </p:txBody>
      </p:sp>
      <p:sp>
        <p:nvSpPr>
          <p:cNvPr id="9" name="Espace réservé du contenu 2"/>
          <p:cNvSpPr>
            <a:spLocks noGrp="1"/>
          </p:cNvSpPr>
          <p:nvPr>
            <p:ph idx="13" hasCustomPrompt="1"/>
          </p:nvPr>
        </p:nvSpPr>
        <p:spPr bwMode="gray">
          <a:xfrm>
            <a:off x="5063624" y="1202400"/>
            <a:ext cx="3576376" cy="3152113"/>
          </a:xfrm>
        </p:spPr>
        <p:txBody>
          <a:bodyPr/>
          <a:lstStyle>
            <a:lvl2pPr>
              <a:defRPr/>
            </a:lvl2pPr>
            <a:lvl3pPr>
              <a:defRPr/>
            </a:lvl3pPr>
            <a:lvl4pPr>
              <a:defRPr baseline="0"/>
            </a:lvl4pPr>
            <a:lvl5pPr>
              <a:defRPr/>
            </a:lvl5pPr>
          </a:lstStyle>
          <a:p>
            <a:pPr lvl="0"/>
            <a:r>
              <a:rPr lang="en-GB" noProof="0"/>
              <a:t>Text level 1</a:t>
            </a:r>
          </a:p>
          <a:p>
            <a:pPr lvl="1"/>
            <a:r>
              <a:rPr lang="en-GB" noProof="0"/>
              <a:t>Text level 2</a:t>
            </a:r>
          </a:p>
          <a:p>
            <a:pPr lvl="2"/>
            <a:r>
              <a:rPr lang="en-GB" noProof="0"/>
              <a:t>Text level 3</a:t>
            </a:r>
          </a:p>
          <a:p>
            <a:pPr lvl="3"/>
            <a:r>
              <a:rPr lang="en-GB" noProof="0"/>
              <a:t>Text level 4</a:t>
            </a:r>
          </a:p>
          <a:p>
            <a:pPr lvl="4"/>
            <a:r>
              <a:rPr lang="en-GB" noProof="0"/>
              <a:t>Text level 5</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amp;Content_Layout">
    <p:spTree>
      <p:nvGrpSpPr>
        <p:cNvPr id="1" name=""/>
        <p:cNvGrpSpPr/>
        <p:nvPr/>
      </p:nvGrpSpPr>
      <p:grpSpPr>
        <a:xfrm>
          <a:off x="0" y="0"/>
          <a:ext cx="0" cy="0"/>
          <a:chOff x="0" y="0"/>
          <a:chExt cx="0" cy="0"/>
        </a:xfrm>
      </p:grpSpPr>
      <p:sp>
        <p:nvSpPr>
          <p:cNvPr id="3" name="Espace réservé du contenu 2"/>
          <p:cNvSpPr>
            <a:spLocks noGrp="1"/>
          </p:cNvSpPr>
          <p:nvPr>
            <p:ph idx="1" hasCustomPrompt="1"/>
          </p:nvPr>
        </p:nvSpPr>
        <p:spPr bwMode="gray">
          <a:xfrm>
            <a:off x="504000" y="2482010"/>
            <a:ext cx="8136000" cy="1872503"/>
          </a:xfrm>
        </p:spPr>
        <p:txBody>
          <a:bodyPr/>
          <a:lstStyle>
            <a:lvl2pPr>
              <a:defRPr/>
            </a:lvl2pPr>
            <a:lvl3pPr>
              <a:defRPr/>
            </a:lvl3pPr>
            <a:lvl4pPr>
              <a:defRPr baseline="0"/>
            </a:lvl4pPr>
            <a:lvl5pPr>
              <a:defRPr/>
            </a:lvl5pPr>
          </a:lstStyle>
          <a:p>
            <a:pPr lvl="0"/>
            <a:r>
              <a:rPr lang="en-GB" noProof="0"/>
              <a:t>Text level 1</a:t>
            </a:r>
          </a:p>
          <a:p>
            <a:pPr lvl="1"/>
            <a:r>
              <a:rPr lang="en-GB" noProof="0"/>
              <a:t>Text level 2</a:t>
            </a:r>
          </a:p>
          <a:p>
            <a:pPr lvl="2"/>
            <a:r>
              <a:rPr lang="en-GB" noProof="0"/>
              <a:t>Text level 3</a:t>
            </a:r>
          </a:p>
          <a:p>
            <a:pPr lvl="3"/>
            <a:r>
              <a:rPr lang="en-GB" noProof="0"/>
              <a:t>Text level 4</a:t>
            </a:r>
          </a:p>
          <a:p>
            <a:pPr lvl="4"/>
            <a:r>
              <a:rPr lang="en-GB" noProof="0"/>
              <a:t>Text level 5</a:t>
            </a:r>
          </a:p>
        </p:txBody>
      </p:sp>
      <p:sp>
        <p:nvSpPr>
          <p:cNvPr id="10" name="Espace réservé du texte 9"/>
          <p:cNvSpPr>
            <a:spLocks noGrp="1"/>
          </p:cNvSpPr>
          <p:nvPr>
            <p:ph type="body" sz="quarter" idx="13" hasCustomPrompt="1"/>
          </p:nvPr>
        </p:nvSpPr>
        <p:spPr bwMode="gray">
          <a:xfrm>
            <a:off x="504000" y="1202400"/>
            <a:ext cx="8136000" cy="1225334"/>
          </a:xfrm>
        </p:spPr>
        <p:txBody>
          <a:bodyPr/>
          <a:lstStyle/>
          <a:p>
            <a:pPr lvl="0"/>
            <a:r>
              <a:rPr lang="en-GB" noProof="0"/>
              <a:t>Text level 1</a:t>
            </a:r>
          </a:p>
          <a:p>
            <a:pPr lvl="1"/>
            <a:r>
              <a:rPr lang="en-GB" noProof="0"/>
              <a:t>Text level 2</a:t>
            </a:r>
          </a:p>
          <a:p>
            <a:pPr lvl="2"/>
            <a:r>
              <a:rPr lang="en-GB" noProof="0"/>
              <a:t>Text level 3</a:t>
            </a:r>
          </a:p>
          <a:p>
            <a:pPr lvl="3"/>
            <a:r>
              <a:rPr lang="en-GB" noProof="0"/>
              <a:t>Text level 4</a:t>
            </a:r>
          </a:p>
          <a:p>
            <a:pPr lvl="4"/>
            <a:r>
              <a:rPr lang="en-GB" noProof="0"/>
              <a:t>Text level 5</a:t>
            </a:r>
          </a:p>
        </p:txBody>
      </p:sp>
      <p:sp>
        <p:nvSpPr>
          <p:cNvPr id="9" name="Espace réservé du numéro de diapositive 8"/>
          <p:cNvSpPr>
            <a:spLocks noGrp="1"/>
          </p:cNvSpPr>
          <p:nvPr>
            <p:ph type="sldNum" sz="quarter" idx="15"/>
          </p:nvPr>
        </p:nvSpPr>
        <p:spPr bwMode="gray"/>
        <p:txBody>
          <a:bodyPr/>
          <a:lstStyle/>
          <a:p>
            <a:pPr algn="l"/>
            <a:fld id="{733122C9-A0B9-462F-8757-0847AD287B63}" type="slidenum">
              <a:rPr lang="en-GB" noProof="0" smtClean="0"/>
              <a:pPr algn="l"/>
              <a:t>‹#›</a:t>
            </a:fld>
            <a:endParaRPr lang="en-GB" noProof="0"/>
          </a:p>
        </p:txBody>
      </p:sp>
      <p:sp>
        <p:nvSpPr>
          <p:cNvPr id="5" name="Titre 4"/>
          <p:cNvSpPr>
            <a:spLocks noGrp="1"/>
          </p:cNvSpPr>
          <p:nvPr>
            <p:ph type="title"/>
          </p:nvPr>
        </p:nvSpPr>
        <p:spPr/>
        <p:txBody>
          <a:bodyPr/>
          <a:lstStyle/>
          <a:p>
            <a:r>
              <a:rPr lang="en-US" noProof="0"/>
              <a:t>Click to edit Master title style</a:t>
            </a:r>
            <a:endParaRPr lang="en-GB" noProof="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image" Target="../media/image2.png"/><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oleObject" Target="../embeddings/oleObject1.bin"/><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2.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vmlDrawing" Target="../drawings/vmlDrawing1.v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35F9C494-29C1-4DCF-9A1B-675262B343F0}"/>
              </a:ext>
            </a:extLst>
          </p:cNvPr>
          <p:cNvGraphicFramePr>
            <a:graphicFrameLocks noChangeAspect="1"/>
          </p:cNvGraphicFramePr>
          <p:nvPr userDrawn="1">
            <p:custDataLst>
              <p:tags r:id="rId23"/>
            </p:custDataLst>
            <p:extLst>
              <p:ext uri="{D42A27DB-BD31-4B8C-83A1-F6EECF244321}">
                <p14:modId xmlns:p14="http://schemas.microsoft.com/office/powerpoint/2010/main" val="187400645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25" name="think-cell Slide" r:id="rId24" imgW="415" imgH="416" progId="TCLayout.ActiveDocument.1">
                  <p:embed/>
                </p:oleObj>
              </mc:Choice>
              <mc:Fallback>
                <p:oleObj name="think-cell Slide" r:id="rId24" imgW="415" imgH="416" progId="TCLayout.ActiveDocument.1">
                  <p:embed/>
                  <p:pic>
                    <p:nvPicPr>
                      <p:cNvPr id="4" name="Object 3" hidden="1">
                        <a:extLst>
                          <a:ext uri="{FF2B5EF4-FFF2-40B4-BE49-F238E27FC236}">
                            <a16:creationId xmlns:a16="http://schemas.microsoft.com/office/drawing/2014/main" id="{35F9C494-29C1-4DCF-9A1B-675262B343F0}"/>
                          </a:ext>
                        </a:extLst>
                      </p:cNvPr>
                      <p:cNvPicPr/>
                      <p:nvPr/>
                    </p:nvPicPr>
                    <p:blipFill>
                      <a:blip r:embed="rId25"/>
                      <a:stretch>
                        <a:fillRect/>
                      </a:stretch>
                    </p:blipFill>
                    <p:spPr>
                      <a:xfrm>
                        <a:off x="1588" y="1588"/>
                        <a:ext cx="1588" cy="1588"/>
                      </a:xfrm>
                      <a:prstGeom prst="rect">
                        <a:avLst/>
                      </a:prstGeom>
                    </p:spPr>
                  </p:pic>
                </p:oleObj>
              </mc:Fallback>
            </mc:AlternateContent>
          </a:graphicData>
        </a:graphic>
      </p:graphicFrame>
      <p:sp>
        <p:nvSpPr>
          <p:cNvPr id="14" name="Rectangle 13"/>
          <p:cNvSpPr/>
          <p:nvPr userDrawn="1"/>
        </p:nvSpPr>
        <p:spPr bwMode="gray">
          <a:xfrm>
            <a:off x="504000" y="1068182"/>
            <a:ext cx="972000" cy="18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p>
        </p:txBody>
      </p:sp>
      <p:sp>
        <p:nvSpPr>
          <p:cNvPr id="2" name="Espace réservé du titre 1"/>
          <p:cNvSpPr>
            <a:spLocks noGrp="1"/>
          </p:cNvSpPr>
          <p:nvPr>
            <p:ph type="title"/>
          </p:nvPr>
        </p:nvSpPr>
        <p:spPr bwMode="gray">
          <a:xfrm>
            <a:off x="504000" y="162938"/>
            <a:ext cx="8136000" cy="777478"/>
          </a:xfrm>
          <a:prstGeom prst="rect">
            <a:avLst/>
          </a:prstGeom>
        </p:spPr>
        <p:txBody>
          <a:bodyPr vert="horz" lIns="0" tIns="0" rIns="0" bIns="0" rtlCol="0" anchor="b" anchorCtr="0">
            <a:noAutofit/>
          </a:bodyPr>
          <a:lstStyle/>
          <a:p>
            <a:r>
              <a:rPr lang="en-GB" noProof="0"/>
              <a:t>TITLE</a:t>
            </a:r>
          </a:p>
        </p:txBody>
      </p:sp>
      <p:sp>
        <p:nvSpPr>
          <p:cNvPr id="3" name="Espace réservé du texte 2"/>
          <p:cNvSpPr>
            <a:spLocks noGrp="1"/>
          </p:cNvSpPr>
          <p:nvPr>
            <p:ph type="body" idx="1"/>
          </p:nvPr>
        </p:nvSpPr>
        <p:spPr bwMode="gray">
          <a:xfrm>
            <a:off x="504000" y="1203506"/>
            <a:ext cx="8136000" cy="3144360"/>
          </a:xfrm>
          <a:prstGeom prst="rect">
            <a:avLst/>
          </a:prstGeom>
        </p:spPr>
        <p:txBody>
          <a:bodyPr vert="horz" lIns="0" tIns="0" rIns="0" bIns="0" rtlCol="0" anchor="t" anchorCtr="0">
            <a:noAutofit/>
          </a:bodyPr>
          <a:lstStyle/>
          <a:p>
            <a:pPr lvl="0"/>
            <a:r>
              <a:rPr lang="en-GB" noProof="0"/>
              <a:t>Text level 1</a:t>
            </a:r>
          </a:p>
          <a:p>
            <a:pPr lvl="1"/>
            <a:r>
              <a:rPr lang="en-GB" noProof="0"/>
              <a:t>Text level 2</a:t>
            </a:r>
          </a:p>
          <a:p>
            <a:pPr lvl="2"/>
            <a:r>
              <a:rPr lang="en-GB" noProof="0"/>
              <a:t>Text level 3</a:t>
            </a:r>
          </a:p>
          <a:p>
            <a:pPr lvl="3"/>
            <a:r>
              <a:rPr lang="en-GB" noProof="0"/>
              <a:t>Text level 4</a:t>
            </a:r>
          </a:p>
          <a:p>
            <a:pPr lvl="4"/>
            <a:r>
              <a:rPr lang="en-GB" noProof="0"/>
              <a:t>Text level 5</a:t>
            </a:r>
          </a:p>
        </p:txBody>
      </p:sp>
      <p:sp>
        <p:nvSpPr>
          <p:cNvPr id="6" name="Espace réservé du numéro de diapositive 5"/>
          <p:cNvSpPr>
            <a:spLocks noGrp="1"/>
          </p:cNvSpPr>
          <p:nvPr>
            <p:ph type="sldNum" sz="quarter" idx="4"/>
          </p:nvPr>
        </p:nvSpPr>
        <p:spPr bwMode="gray">
          <a:xfrm>
            <a:off x="504000" y="4745950"/>
            <a:ext cx="900112" cy="397550"/>
          </a:xfrm>
          <a:prstGeom prst="rect">
            <a:avLst/>
          </a:prstGeom>
        </p:spPr>
        <p:txBody>
          <a:bodyPr vert="horz" lIns="0" tIns="21600" rIns="0" bIns="0" rtlCol="0" anchor="t" anchorCtr="0">
            <a:noAutofit/>
          </a:bodyPr>
          <a:lstStyle>
            <a:lvl1pPr algn="l">
              <a:defRPr sz="900" b="1">
                <a:solidFill>
                  <a:schemeClr val="tx1"/>
                </a:solidFill>
              </a:defRPr>
            </a:lvl1pPr>
          </a:lstStyle>
          <a:p>
            <a:fld id="{733122C9-A0B9-462F-8757-0847AD287B63}" type="slidenum">
              <a:rPr lang="en-GB" noProof="0" smtClean="0"/>
              <a:pPr/>
              <a:t>‹#›</a:t>
            </a:fld>
            <a:endParaRPr lang="en-GB" noProof="0"/>
          </a:p>
        </p:txBody>
      </p:sp>
      <p:sp>
        <p:nvSpPr>
          <p:cNvPr id="10" name="Rectangle 9"/>
          <p:cNvSpPr/>
          <p:nvPr userDrawn="1"/>
        </p:nvSpPr>
        <p:spPr bwMode="gray">
          <a:xfrm>
            <a:off x="7390800" y="4328966"/>
            <a:ext cx="1753200" cy="18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noProof="0"/>
          </a:p>
        </p:txBody>
      </p:sp>
      <p:pic>
        <p:nvPicPr>
          <p:cNvPr id="12" name="Image 11"/>
          <p:cNvPicPr>
            <a:picLocks noChangeAspect="1"/>
          </p:cNvPicPr>
          <p:nvPr userDrawn="1"/>
        </p:nvPicPr>
        <p:blipFill>
          <a:blip r:embed="rId26" cstate="print">
            <a:extLst>
              <a:ext uri="{28A0092B-C50C-407E-A947-70E740481C1C}">
                <a14:useLocalDpi xmlns:a14="http://schemas.microsoft.com/office/drawing/2010/main" val="0"/>
              </a:ext>
            </a:extLst>
          </a:blip>
          <a:stretch>
            <a:fillRect/>
          </a:stretch>
        </p:blipFill>
        <p:spPr bwMode="gray">
          <a:xfrm>
            <a:off x="7337234" y="4068125"/>
            <a:ext cx="1800000" cy="1078172"/>
          </a:xfrm>
          <a:prstGeom prst="rect">
            <a:avLst/>
          </a:prstGeom>
        </p:spPr>
      </p:pic>
    </p:spTree>
  </p:cSld>
  <p:clrMap bg1="lt1" tx1="dk1" bg2="lt2" tx2="dk2" accent1="accent1" accent2="accent2" accent3="accent3" accent4="accent4" accent5="accent5" accent6="accent6" hlink="hlink" folHlink="folHlink"/>
  <p:sldLayoutIdLst>
    <p:sldLayoutId id="2147483817" r:id="rId1"/>
    <p:sldLayoutId id="2147483813" r:id="rId2"/>
    <p:sldLayoutId id="2147483812" r:id="rId3"/>
    <p:sldLayoutId id="2147483835" r:id="rId4"/>
    <p:sldLayoutId id="2147483809" r:id="rId5"/>
    <p:sldLayoutId id="2147483836" r:id="rId6"/>
    <p:sldLayoutId id="2147483837" r:id="rId7"/>
    <p:sldLayoutId id="2147483822" r:id="rId8"/>
    <p:sldLayoutId id="2147483810" r:id="rId9"/>
    <p:sldLayoutId id="2147483819" r:id="rId10"/>
    <p:sldLayoutId id="2147483820" r:id="rId11"/>
    <p:sldLayoutId id="2147483821" r:id="rId12"/>
    <p:sldLayoutId id="2147483823" r:id="rId13"/>
    <p:sldLayoutId id="2147483827" r:id="rId14"/>
    <p:sldLayoutId id="2147483824" r:id="rId15"/>
    <p:sldLayoutId id="2147483825" r:id="rId16"/>
    <p:sldLayoutId id="2147483826" r:id="rId17"/>
    <p:sldLayoutId id="2147483833" r:id="rId18"/>
    <p:sldLayoutId id="2147483828" r:id="rId19"/>
    <p:sldLayoutId id="2147483834" r:id="rId20"/>
  </p:sldLayoutIdLst>
  <p:hf hdr="0" ftr="0" dt="0"/>
  <p:txStyles>
    <p:titleStyle>
      <a:lvl1pPr algn="l" defTabSz="914400" rtl="0" eaLnBrk="1" latinLnBrk="0" hangingPunct="1">
        <a:lnSpc>
          <a:spcPct val="90000"/>
        </a:lnSpc>
        <a:spcBef>
          <a:spcPct val="0"/>
        </a:spcBef>
        <a:buNone/>
        <a:defRPr sz="2800" b="0" kern="1200" cap="none" baseline="0">
          <a:solidFill>
            <a:schemeClr val="accent1"/>
          </a:solidFill>
          <a:latin typeface="+mj-lt"/>
          <a:ea typeface="+mj-ea"/>
          <a:cs typeface="+mj-cs"/>
        </a:defRPr>
      </a:lvl1pPr>
    </p:titleStyle>
    <p:bodyStyle>
      <a:lvl1pPr marL="0" indent="0" algn="l" defTabSz="914400" rtl="0" eaLnBrk="1" latinLnBrk="0" hangingPunct="1">
        <a:lnSpc>
          <a:spcPct val="110000"/>
        </a:lnSpc>
        <a:spcBef>
          <a:spcPts val="0"/>
        </a:spcBef>
        <a:buFont typeface="Arial" pitchFamily="34" charset="0"/>
        <a:buNone/>
        <a:defRPr sz="2000" b="1" kern="1200">
          <a:solidFill>
            <a:schemeClr val="accent1"/>
          </a:solidFill>
          <a:latin typeface="+mn-lt"/>
          <a:ea typeface="+mn-ea"/>
          <a:cs typeface="+mn-cs"/>
        </a:defRPr>
      </a:lvl1pPr>
      <a:lvl2pPr marL="324000" indent="-180000" algn="l" defTabSz="914400" rtl="0" eaLnBrk="1" latinLnBrk="0" hangingPunct="1">
        <a:lnSpc>
          <a:spcPct val="100000"/>
        </a:lnSpc>
        <a:spcBef>
          <a:spcPts val="300"/>
        </a:spcBef>
        <a:buClr>
          <a:schemeClr val="accent3"/>
        </a:buClr>
        <a:buFont typeface="Arial" pitchFamily="34" charset="0"/>
        <a:buChar char="•"/>
        <a:defRPr sz="1800" b="1" kern="1200">
          <a:solidFill>
            <a:schemeClr val="tx1"/>
          </a:solidFill>
          <a:latin typeface="+mn-lt"/>
          <a:ea typeface="+mn-ea"/>
          <a:cs typeface="+mn-cs"/>
        </a:defRPr>
      </a:lvl2pPr>
      <a:lvl3pPr marL="504000" indent="-180000" algn="l" defTabSz="914400" rtl="0" eaLnBrk="1" latinLnBrk="0" hangingPunct="1">
        <a:lnSpc>
          <a:spcPct val="100000"/>
        </a:lnSpc>
        <a:spcBef>
          <a:spcPts val="300"/>
        </a:spcBef>
        <a:buSzPct val="100000"/>
        <a:buFont typeface="Arial" pitchFamily="34" charset="0"/>
        <a:buChar char="•"/>
        <a:defRPr sz="1600" b="0" kern="1200">
          <a:solidFill>
            <a:schemeClr val="tx1"/>
          </a:solidFill>
          <a:latin typeface="+mn-lt"/>
          <a:ea typeface="+mn-ea"/>
          <a:cs typeface="+mn-cs"/>
        </a:defRPr>
      </a:lvl3pPr>
      <a:lvl4pPr marL="504000" indent="0" algn="l" defTabSz="914400" rtl="0" eaLnBrk="1" latinLnBrk="0" hangingPunct="1">
        <a:lnSpc>
          <a:spcPct val="100000"/>
        </a:lnSpc>
        <a:spcBef>
          <a:spcPts val="300"/>
        </a:spcBef>
        <a:buSzPct val="100000"/>
        <a:buFont typeface="Arial" pitchFamily="34" charset="0"/>
        <a:buNone/>
        <a:defRPr sz="1600" kern="1200">
          <a:solidFill>
            <a:schemeClr val="tx1"/>
          </a:solidFill>
          <a:latin typeface="+mn-lt"/>
          <a:ea typeface="+mn-ea"/>
          <a:cs typeface="+mn-cs"/>
        </a:defRPr>
      </a:lvl4pPr>
      <a:lvl5pPr marL="684000" indent="-180000" algn="l" defTabSz="914400" rtl="0" eaLnBrk="1" latinLnBrk="0" hangingPunct="1">
        <a:lnSpc>
          <a:spcPct val="100000"/>
        </a:lnSpc>
        <a:spcBef>
          <a:spcPts val="300"/>
        </a:spcBef>
        <a:buSzPct val="100000"/>
        <a:buFont typeface="Arial" pitchFamily="34" charset="0"/>
        <a:buChar char="•"/>
        <a:defRPr sz="1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4.xml"/><Relationship Id="rId2" Type="http://schemas.openxmlformats.org/officeDocument/2006/relationships/tags" Target="../tags/tag3.xml"/><Relationship Id="rId1" Type="http://schemas.openxmlformats.org/officeDocument/2006/relationships/vmlDrawing" Target="../drawings/vmlDrawing2.vml"/><Relationship Id="rId6" Type="http://schemas.openxmlformats.org/officeDocument/2006/relationships/image" Target="../media/image1.emf"/><Relationship Id="rId5" Type="http://schemas.openxmlformats.org/officeDocument/2006/relationships/oleObject" Target="../embeddings/oleObject2.bin"/><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vmlDrawing" Target="../drawings/vmlDrawing3.vml"/><Relationship Id="rId6" Type="http://schemas.openxmlformats.org/officeDocument/2006/relationships/image" Target="../media/image13.emf"/><Relationship Id="rId5" Type="http://schemas.openxmlformats.org/officeDocument/2006/relationships/oleObject" Target="../embeddings/oleObject3.bin"/><Relationship Id="rId4"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vmlDrawing" Target="../drawings/vmlDrawing4.vml"/><Relationship Id="rId6" Type="http://schemas.openxmlformats.org/officeDocument/2006/relationships/image" Target="../media/image13.emf"/><Relationship Id="rId5" Type="http://schemas.openxmlformats.org/officeDocument/2006/relationships/oleObject" Target="../embeddings/oleObject4.bin"/><Relationship Id="rId4"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tags" Target="../tags/tag10.xml"/><Relationship Id="rId2" Type="http://schemas.openxmlformats.org/officeDocument/2006/relationships/tags" Target="../tags/tag9.xml"/><Relationship Id="rId1" Type="http://schemas.openxmlformats.org/officeDocument/2006/relationships/vmlDrawing" Target="../drawings/vmlDrawing5.vml"/><Relationship Id="rId6" Type="http://schemas.openxmlformats.org/officeDocument/2006/relationships/image" Target="../media/image13.emf"/><Relationship Id="rId5" Type="http://schemas.openxmlformats.org/officeDocument/2006/relationships/oleObject" Target="../embeddings/oleObject5.bin"/><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vmlDrawing" Target="../drawings/vmlDrawing6.vml"/><Relationship Id="rId6" Type="http://schemas.openxmlformats.org/officeDocument/2006/relationships/image" Target="../media/image13.emf"/><Relationship Id="rId5" Type="http://schemas.openxmlformats.org/officeDocument/2006/relationships/oleObject" Target="../embeddings/oleObject6.bin"/><Relationship Id="rId4"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vmlDrawing" Target="../drawings/vmlDrawing7.vml"/><Relationship Id="rId6" Type="http://schemas.openxmlformats.org/officeDocument/2006/relationships/image" Target="../media/image13.emf"/><Relationship Id="rId5" Type="http://schemas.openxmlformats.org/officeDocument/2006/relationships/oleObject" Target="../embeddings/oleObject7.bin"/><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E9660E15-0188-4F92-A066-E0D6CF067DFE}"/>
              </a:ext>
            </a:extLst>
          </p:cNvPr>
          <p:cNvGraphicFramePr>
            <a:graphicFrameLocks noChangeAspect="1"/>
          </p:cNvGraphicFramePr>
          <p:nvPr>
            <p:custDataLst>
              <p:tags r:id="rId3"/>
            </p:custDataLst>
            <p:extLst>
              <p:ext uri="{D42A27DB-BD31-4B8C-83A1-F6EECF244321}">
                <p14:modId xmlns:p14="http://schemas.microsoft.com/office/powerpoint/2010/main" val="230785553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4577" name="think-cell Slide" r:id="rId5" imgW="415" imgH="416" progId="TCLayout.ActiveDocument.1">
                  <p:embed/>
                </p:oleObj>
              </mc:Choice>
              <mc:Fallback>
                <p:oleObj name="think-cell Slide" r:id="rId5" imgW="415" imgH="416" progId="TCLayout.ActiveDocument.1">
                  <p:embed/>
                  <p:pic>
                    <p:nvPicPr>
                      <p:cNvPr id="8" name="Object 7" hidden="1">
                        <a:extLst>
                          <a:ext uri="{FF2B5EF4-FFF2-40B4-BE49-F238E27FC236}">
                            <a16:creationId xmlns:a16="http://schemas.microsoft.com/office/drawing/2014/main" id="{E9660E15-0188-4F92-A066-E0D6CF067DFE}"/>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A1B50579-38E1-4F08-AA76-C4F0C7E15596}"/>
              </a:ext>
            </a:extLst>
          </p:cNvPr>
          <p:cNvSpPr>
            <a:spLocks noGrp="1"/>
          </p:cNvSpPr>
          <p:nvPr>
            <p:ph type="title"/>
          </p:nvPr>
        </p:nvSpPr>
        <p:spPr>
          <a:xfrm>
            <a:off x="532579" y="555526"/>
            <a:ext cx="8295831" cy="1216630"/>
          </a:xfrm>
          <a:solidFill>
            <a:schemeClr val="bg1"/>
          </a:solidFill>
        </p:spPr>
        <p:txBody>
          <a:bodyPr vert="horz"/>
          <a:lstStyle/>
          <a:p>
            <a:r>
              <a:rPr lang="fr-FR">
                <a:solidFill>
                  <a:schemeClr val="accent1">
                    <a:lumMod val="75000"/>
                  </a:schemeClr>
                </a:solidFill>
              </a:rPr>
              <a:t>Schéma de présentation pour les responsables du PEV lors de la demande de soutien pour une nouvelle campagne de lutte contre la rougeole/ RR </a:t>
            </a:r>
            <a:r>
              <a:rPr lang="en-US">
                <a:solidFill>
                  <a:schemeClr val="accent1">
                    <a:lumMod val="75000"/>
                  </a:schemeClr>
                </a:solidFill>
              </a:rPr>
              <a:t> </a:t>
            </a:r>
            <a:endParaRPr lang="en-GB">
              <a:solidFill>
                <a:schemeClr val="accent1">
                  <a:lumMod val="75000"/>
                </a:schemeClr>
              </a:solidFill>
            </a:endParaRPr>
          </a:p>
        </p:txBody>
      </p:sp>
      <p:sp>
        <p:nvSpPr>
          <p:cNvPr id="3" name="Content Placeholder 2">
            <a:extLst>
              <a:ext uri="{FF2B5EF4-FFF2-40B4-BE49-F238E27FC236}">
                <a16:creationId xmlns:a16="http://schemas.microsoft.com/office/drawing/2014/main" id="{09C2DD6B-7379-4560-B9B9-99F3BB61996F}"/>
              </a:ext>
            </a:extLst>
          </p:cNvPr>
          <p:cNvSpPr>
            <a:spLocks noGrp="1"/>
          </p:cNvSpPr>
          <p:nvPr>
            <p:ph idx="1"/>
          </p:nvPr>
        </p:nvSpPr>
        <p:spPr>
          <a:xfrm>
            <a:off x="412694" y="1958273"/>
            <a:ext cx="8227306" cy="2865072"/>
          </a:xfrm>
        </p:spPr>
        <p:txBody>
          <a:bodyPr/>
          <a:lstStyle/>
          <a:p>
            <a:pPr marL="285750" indent="-285750">
              <a:spcBef>
                <a:spcPts val="600"/>
              </a:spcBef>
              <a:buFont typeface="Arial" panose="020B0604020202020204" pitchFamily="34" charset="0"/>
              <a:buChar char="•"/>
            </a:pPr>
            <a:r>
              <a:rPr lang="fr-FR" sz="1600" b="0">
                <a:solidFill>
                  <a:schemeClr val="accent1">
                    <a:lumMod val="75000"/>
                  </a:schemeClr>
                </a:solidFill>
              </a:rPr>
              <a:t>Ces diapositives doivent être soumises par les pays qui demandent un nouveau soutien rougeole/RR impliquant une campagne, dans le cadre de leur demande à Gavi</a:t>
            </a:r>
            <a:endParaRPr lang="fr-FR" sz="1600" b="0">
              <a:solidFill>
                <a:schemeClr val="accent1">
                  <a:lumMod val="75000"/>
                </a:schemeClr>
              </a:solidFill>
              <a:cs typeface="Arial"/>
            </a:endParaRPr>
          </a:p>
          <a:p>
            <a:pPr marL="285750" indent="-285750">
              <a:spcBef>
                <a:spcPts val="600"/>
              </a:spcBef>
              <a:buFont typeface="Arial" panose="020B0604020202020204" pitchFamily="34" charset="0"/>
              <a:buChar char="•"/>
            </a:pPr>
            <a:r>
              <a:rPr lang="fr-FR" sz="1600" b="0">
                <a:solidFill>
                  <a:schemeClr val="accent1">
                    <a:lumMod val="75000"/>
                  </a:schemeClr>
                </a:solidFill>
              </a:rPr>
              <a:t>Les diapositives seront utilisées pour une séance de présentation et d'échange avec le CEI, programmée par le secrétariat de Gavi au début du processus de revue du CEI</a:t>
            </a:r>
            <a:endParaRPr lang="fr-FR" sz="1600" b="0">
              <a:solidFill>
                <a:schemeClr val="accent1">
                  <a:lumMod val="75000"/>
                </a:schemeClr>
              </a:solidFill>
              <a:cs typeface="Arial"/>
            </a:endParaRPr>
          </a:p>
          <a:p>
            <a:pPr marL="285750" indent="-285750">
              <a:spcBef>
                <a:spcPts val="600"/>
              </a:spcBef>
              <a:buFont typeface="Arial" panose="020B0604020202020204" pitchFamily="34" charset="0"/>
              <a:buChar char="•"/>
            </a:pPr>
            <a:r>
              <a:rPr lang="fr-FR" sz="1600" b="0">
                <a:solidFill>
                  <a:schemeClr val="accent1">
                    <a:lumMod val="75000"/>
                  </a:schemeClr>
                </a:solidFill>
              </a:rPr>
              <a:t>Les diapositives ne sont pas censées constituer un résumé complet de la demande du pays</a:t>
            </a:r>
          </a:p>
          <a:p>
            <a:pPr marL="285750" indent="-285750">
              <a:spcBef>
                <a:spcPts val="600"/>
              </a:spcBef>
              <a:buFont typeface="Arial" panose="020B0604020202020204" pitchFamily="34" charset="0"/>
              <a:buChar char="•"/>
            </a:pPr>
            <a:r>
              <a:rPr lang="fr-FR" sz="1600" b="0">
                <a:solidFill>
                  <a:schemeClr val="accent1">
                    <a:lumMod val="75000"/>
                  </a:schemeClr>
                </a:solidFill>
              </a:rPr>
              <a:t>L'intention est de permettre la mise en évidence et la clarification de quelques aspects stratégiques sélectionnés, et de fournir un aperçu des réflexions et des choix stratégiques effectués par le pays lors du développement de la demande.</a:t>
            </a:r>
            <a:br>
              <a:rPr lang="fr-FR" sz="1600" b="0">
                <a:solidFill>
                  <a:schemeClr val="accent1">
                    <a:lumMod val="75000"/>
                  </a:schemeClr>
                </a:solidFill>
              </a:rPr>
            </a:br>
            <a:endParaRPr lang="en-US" sz="1600" b="0">
              <a:solidFill>
                <a:schemeClr val="accent1">
                  <a:lumMod val="75000"/>
                </a:schemeClr>
              </a:solidFill>
            </a:endParaRPr>
          </a:p>
        </p:txBody>
      </p:sp>
      <p:sp>
        <p:nvSpPr>
          <p:cNvPr id="5" name="Rectangle 4">
            <a:extLst>
              <a:ext uri="{FF2B5EF4-FFF2-40B4-BE49-F238E27FC236}">
                <a16:creationId xmlns:a16="http://schemas.microsoft.com/office/drawing/2014/main" id="{19EA51F2-34A9-44BA-BE2D-E87E31EBB1CF}"/>
              </a:ext>
            </a:extLst>
          </p:cNvPr>
          <p:cNvSpPr/>
          <p:nvPr/>
        </p:nvSpPr>
        <p:spPr>
          <a:xfrm>
            <a:off x="0" y="0"/>
            <a:ext cx="9144000" cy="19548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fr-FR" sz="1100">
                <a:latin typeface="Calibri"/>
                <a:cs typeface="Calibri"/>
              </a:rPr>
              <a:t>Schéma de présentation pour les responsables du PEV lors de la demande de soutien pour une nouvelle campagne de lutte contre la rougeole/RR </a:t>
            </a:r>
            <a:endParaRPr lang="en-GB" sz="1100">
              <a:latin typeface="Calibri" panose="020F0502020204030204" pitchFamily="34" charset="0"/>
              <a:cs typeface="Calibri" panose="020F0502020204030204" pitchFamily="34" charset="0"/>
            </a:endParaRPr>
          </a:p>
        </p:txBody>
      </p:sp>
    </p:spTree>
    <p:custDataLst>
      <p:tags r:id="rId2"/>
    </p:custDataLst>
    <p:extLst>
      <p:ext uri="{BB962C8B-B14F-4D97-AF65-F5344CB8AC3E}">
        <p14:creationId xmlns:p14="http://schemas.microsoft.com/office/powerpoint/2010/main" val="5547635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9EAEBD28-DB68-4FC1-BCDE-29F76A548F58}"/>
              </a:ext>
            </a:extLst>
          </p:cNvPr>
          <p:cNvGraphicFramePr>
            <a:graphicFrameLocks noChangeAspect="1"/>
          </p:cNvGraphicFramePr>
          <p:nvPr>
            <p:custDataLst>
              <p:tags r:id="rId3"/>
            </p:custDataLst>
            <p:extLst>
              <p:ext uri="{D42A27DB-BD31-4B8C-83A1-F6EECF244321}">
                <p14:modId xmlns:p14="http://schemas.microsoft.com/office/powerpoint/2010/main" val="1481834292"/>
              </p:ext>
            </p:ext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spid="_x0000_s25601" name="think-cell Slide" r:id="rId5" imgW="395" imgH="394" progId="TCLayout.ActiveDocument.1">
                  <p:embed/>
                </p:oleObj>
              </mc:Choice>
              <mc:Fallback>
                <p:oleObj name="think-cell Slide" r:id="rId5" imgW="395" imgH="394" progId="TCLayout.ActiveDocument.1">
                  <p:embed/>
                  <p:pic>
                    <p:nvPicPr>
                      <p:cNvPr id="8" name="Object 7" hidden="1">
                        <a:extLst>
                          <a:ext uri="{FF2B5EF4-FFF2-40B4-BE49-F238E27FC236}">
                            <a16:creationId xmlns:a16="http://schemas.microsoft.com/office/drawing/2014/main" id="{9EAEBD28-DB68-4FC1-BCDE-29F76A548F58}"/>
                          </a:ext>
                        </a:extLst>
                      </p:cNvPr>
                      <p:cNvPicPr/>
                      <p:nvPr/>
                    </p:nvPicPr>
                    <p:blipFill>
                      <a:blip r:embed="rId6"/>
                      <a:stretch>
                        <a:fillRect/>
                      </a:stretch>
                    </p:blipFill>
                    <p:spPr>
                      <a:xfrm>
                        <a:off x="1191" y="1191"/>
                        <a:ext cx="1191" cy="1191"/>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DA30F135-02F8-4CE8-BB50-BEC8A2BD3484}"/>
              </a:ext>
            </a:extLst>
          </p:cNvPr>
          <p:cNvSpPr>
            <a:spLocks noGrp="1"/>
          </p:cNvSpPr>
          <p:nvPr>
            <p:ph type="title"/>
          </p:nvPr>
        </p:nvSpPr>
        <p:spPr>
          <a:xfrm>
            <a:off x="504000" y="162937"/>
            <a:ext cx="8136000" cy="889027"/>
          </a:xfrm>
        </p:spPr>
        <p:txBody>
          <a:bodyPr vert="horz"/>
          <a:lstStyle/>
          <a:p>
            <a:r>
              <a:rPr lang="en-GB" sz="1800" b="1">
                <a:solidFill>
                  <a:schemeClr val="accent1">
                    <a:lumMod val="50000"/>
                  </a:schemeClr>
                </a:solidFill>
                <a:latin typeface="Calibri" panose="020F0502020204030204" pitchFamily="34" charset="0"/>
                <a:ea typeface="Calibri" panose="020F0502020204030204" pitchFamily="34" charset="0"/>
              </a:rPr>
              <a:t>1. </a:t>
            </a:r>
            <a:r>
              <a:rPr lang="fr-FR" sz="1800" b="1">
                <a:solidFill>
                  <a:schemeClr val="accent1">
                    <a:lumMod val="50000"/>
                  </a:schemeClr>
                </a:solidFill>
                <a:latin typeface="Calibri" panose="020F0502020204030204" pitchFamily="34" charset="0"/>
                <a:ea typeface="Calibri" panose="020F0502020204030204" pitchFamily="34" charset="0"/>
              </a:rPr>
              <a:t>Qu'a-t-on appris de la/des campagne(s) précédente(s)?</a:t>
            </a:r>
            <a:br>
              <a:rPr lang="fr-FR" sz="1200">
                <a:solidFill>
                  <a:schemeClr val="accent1">
                    <a:lumMod val="50000"/>
                  </a:schemeClr>
                </a:solidFill>
                <a:latin typeface="Calibri" panose="020F0502020204030204" pitchFamily="34" charset="0"/>
                <a:ea typeface="Calibri" panose="020F0502020204030204" pitchFamily="34" charset="0"/>
              </a:rPr>
            </a:br>
            <a:r>
              <a:rPr lang="fr-FR" sz="1200">
                <a:solidFill>
                  <a:schemeClr val="accent1">
                    <a:lumMod val="50000"/>
                  </a:schemeClr>
                </a:solidFill>
                <a:latin typeface="Calibri" panose="020F0502020204030204" pitchFamily="34" charset="0"/>
                <a:ea typeface="Calibri" panose="020F0502020204030204" pitchFamily="34" charset="0"/>
              </a:rPr>
              <a:t>Qui a été oublié et pourquoi?</a:t>
            </a:r>
            <a:br>
              <a:rPr lang="fr-FR" sz="1200">
                <a:solidFill>
                  <a:schemeClr val="accent1">
                    <a:lumMod val="50000"/>
                  </a:schemeClr>
                </a:solidFill>
                <a:latin typeface="Calibri" panose="020F0502020204030204" pitchFamily="34" charset="0"/>
                <a:ea typeface="Calibri" panose="020F0502020204030204" pitchFamily="34" charset="0"/>
              </a:rPr>
            </a:br>
            <a:r>
              <a:rPr lang="fr-FR" sz="1200">
                <a:solidFill>
                  <a:schemeClr val="accent1">
                    <a:lumMod val="50000"/>
                  </a:schemeClr>
                </a:solidFill>
                <a:latin typeface="Calibri" panose="020F0502020204030204" pitchFamily="34" charset="0"/>
                <a:ea typeface="Calibri" panose="020F0502020204030204" pitchFamily="34" charset="0"/>
              </a:rPr>
              <a:t>Qu'a-t-on fait dans l'intervalle pour intégrer les enfants et communautés régulièrement oubliés dans le programme de vaccination systématique?</a:t>
            </a:r>
            <a:endParaRPr lang="en-GB" sz="1200">
              <a:solidFill>
                <a:schemeClr val="accent1">
                  <a:lumMod val="50000"/>
                </a:schemeClr>
              </a:solidFill>
              <a:latin typeface="Calibri" panose="020F0502020204030204" pitchFamily="34" charset="0"/>
              <a:ea typeface="Calibri" panose="020F0502020204030204" pitchFamily="34" charset="0"/>
            </a:endParaRPr>
          </a:p>
        </p:txBody>
      </p:sp>
      <p:sp>
        <p:nvSpPr>
          <p:cNvPr id="3" name="Content Placeholder 2">
            <a:extLst>
              <a:ext uri="{FF2B5EF4-FFF2-40B4-BE49-F238E27FC236}">
                <a16:creationId xmlns:a16="http://schemas.microsoft.com/office/drawing/2014/main" id="{7CF3EFB5-7DDE-4699-B671-424F26511CE9}"/>
              </a:ext>
            </a:extLst>
          </p:cNvPr>
          <p:cNvSpPr>
            <a:spLocks noGrp="1"/>
          </p:cNvSpPr>
          <p:nvPr>
            <p:ph idx="1"/>
          </p:nvPr>
        </p:nvSpPr>
        <p:spPr>
          <a:xfrm>
            <a:off x="504000" y="1118316"/>
            <a:ext cx="8011350" cy="3665557"/>
          </a:xfrm>
        </p:spPr>
        <p:txBody>
          <a:bodyPr>
            <a:noAutofit/>
          </a:bodyPr>
          <a:lstStyle/>
          <a:p>
            <a:r>
              <a:rPr lang="en-GB" sz="1350">
                <a:solidFill>
                  <a:schemeClr val="accent1">
                    <a:lumMod val="50000"/>
                  </a:schemeClr>
                </a:solidFill>
                <a:latin typeface="Calibri" panose="020F0502020204030204" pitchFamily="34" charset="0"/>
                <a:ea typeface="Calibri" panose="020F0502020204030204" pitchFamily="34" charset="0"/>
              </a:rPr>
              <a:t>…</a:t>
            </a:r>
            <a:endParaRPr lang="en-GB" sz="1200">
              <a:solidFill>
                <a:schemeClr val="accent1">
                  <a:lumMod val="50000"/>
                </a:schemeClr>
              </a:solidFill>
              <a:latin typeface="Calibri" panose="020F0502020204030204" pitchFamily="34" charset="0"/>
              <a:ea typeface="Calibri" panose="020F0502020204030204" pitchFamily="34" charset="0"/>
            </a:endParaRPr>
          </a:p>
        </p:txBody>
      </p:sp>
      <p:sp>
        <p:nvSpPr>
          <p:cNvPr id="7" name="Rectangle 6">
            <a:extLst>
              <a:ext uri="{FF2B5EF4-FFF2-40B4-BE49-F238E27FC236}">
                <a16:creationId xmlns:a16="http://schemas.microsoft.com/office/drawing/2014/main" id="{15F39D2E-BA5D-4B35-B3AC-77B08CC90971}"/>
              </a:ext>
            </a:extLst>
          </p:cNvPr>
          <p:cNvSpPr/>
          <p:nvPr/>
        </p:nvSpPr>
        <p:spPr>
          <a:xfrm>
            <a:off x="0" y="0"/>
            <a:ext cx="9144000" cy="19548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fr-FR" sz="1100">
                <a:latin typeface="Calibri"/>
                <a:cs typeface="Calibri"/>
              </a:rPr>
              <a:t>Schéma de présentation pour les responsables du PEV lors de la demande de soutien pour une nouvelle campagne de lutte contre la rougeole/RR </a:t>
            </a:r>
            <a:endParaRPr lang="en-GB" sz="1100">
              <a:latin typeface="Calibri" panose="020F0502020204030204" pitchFamily="34" charset="0"/>
              <a:cs typeface="Calibri" panose="020F0502020204030204" pitchFamily="34" charset="0"/>
            </a:endParaRPr>
          </a:p>
        </p:txBody>
      </p:sp>
    </p:spTree>
    <p:custDataLst>
      <p:tags r:id="rId2"/>
    </p:custDataLst>
    <p:extLst>
      <p:ext uri="{BB962C8B-B14F-4D97-AF65-F5344CB8AC3E}">
        <p14:creationId xmlns:p14="http://schemas.microsoft.com/office/powerpoint/2010/main" val="24819575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9EAEBD28-DB68-4FC1-BCDE-29F76A548F58}"/>
              </a:ext>
            </a:extLst>
          </p:cNvPr>
          <p:cNvGraphicFramePr>
            <a:graphicFrameLocks noChangeAspect="1"/>
          </p:cNvGraphicFramePr>
          <p:nvPr>
            <p:custDataLst>
              <p:tags r:id="rId3"/>
            </p:custData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spid="_x0000_s26625" name="think-cell Slide" r:id="rId5" imgW="395" imgH="394" progId="TCLayout.ActiveDocument.1">
                  <p:embed/>
                </p:oleObj>
              </mc:Choice>
              <mc:Fallback>
                <p:oleObj name="think-cell Slide" r:id="rId5" imgW="395" imgH="394" progId="TCLayout.ActiveDocument.1">
                  <p:embed/>
                  <p:pic>
                    <p:nvPicPr>
                      <p:cNvPr id="8" name="Object 7" hidden="1">
                        <a:extLst>
                          <a:ext uri="{FF2B5EF4-FFF2-40B4-BE49-F238E27FC236}">
                            <a16:creationId xmlns:a16="http://schemas.microsoft.com/office/drawing/2014/main" id="{9EAEBD28-DB68-4FC1-BCDE-29F76A548F58}"/>
                          </a:ext>
                        </a:extLst>
                      </p:cNvPr>
                      <p:cNvPicPr/>
                      <p:nvPr/>
                    </p:nvPicPr>
                    <p:blipFill>
                      <a:blip r:embed="rId6"/>
                      <a:stretch>
                        <a:fillRect/>
                      </a:stretch>
                    </p:blipFill>
                    <p:spPr>
                      <a:xfrm>
                        <a:off x="1191" y="1191"/>
                        <a:ext cx="1191" cy="1191"/>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DA30F135-02F8-4CE8-BB50-BEC8A2BD3484}"/>
              </a:ext>
            </a:extLst>
          </p:cNvPr>
          <p:cNvSpPr>
            <a:spLocks noGrp="1"/>
          </p:cNvSpPr>
          <p:nvPr>
            <p:ph type="title"/>
          </p:nvPr>
        </p:nvSpPr>
        <p:spPr/>
        <p:txBody>
          <a:bodyPr vert="horz"/>
          <a:lstStyle/>
          <a:p>
            <a:r>
              <a:rPr lang="en-GB" sz="1800" b="1">
                <a:solidFill>
                  <a:schemeClr val="accent1">
                    <a:lumMod val="50000"/>
                  </a:schemeClr>
                </a:solidFill>
                <a:latin typeface="Calibri" panose="020F0502020204030204" pitchFamily="34" charset="0"/>
              </a:rPr>
              <a:t>2. </a:t>
            </a:r>
            <a:r>
              <a:rPr lang="fr-FR" sz="1800" b="1">
                <a:solidFill>
                  <a:schemeClr val="accent1">
                    <a:lumMod val="50000"/>
                  </a:schemeClr>
                </a:solidFill>
                <a:latin typeface="Calibri" panose="020F0502020204030204" pitchFamily="34" charset="0"/>
              </a:rPr>
              <a:t>Qu'est-ce qui entrave votre capacité à augmenter la couverture VAR via votre programme systématique?</a:t>
            </a:r>
            <a:endParaRPr lang="en-GB" sz="1800" b="1">
              <a:solidFill>
                <a:schemeClr val="accent1">
                  <a:lumMod val="50000"/>
                </a:schemeClr>
              </a:solidFill>
              <a:latin typeface="Calibri" panose="020F0502020204030204" pitchFamily="34" charset="0"/>
              <a:ea typeface="Calibri" panose="020F0502020204030204" pitchFamily="34" charset="0"/>
            </a:endParaRPr>
          </a:p>
        </p:txBody>
      </p:sp>
      <p:sp>
        <p:nvSpPr>
          <p:cNvPr id="3" name="Content Placeholder 2">
            <a:extLst>
              <a:ext uri="{FF2B5EF4-FFF2-40B4-BE49-F238E27FC236}">
                <a16:creationId xmlns:a16="http://schemas.microsoft.com/office/drawing/2014/main" id="{7CF3EFB5-7DDE-4699-B671-424F26511CE9}"/>
              </a:ext>
            </a:extLst>
          </p:cNvPr>
          <p:cNvSpPr>
            <a:spLocks noGrp="1"/>
          </p:cNvSpPr>
          <p:nvPr>
            <p:ph idx="1"/>
          </p:nvPr>
        </p:nvSpPr>
        <p:spPr>
          <a:xfrm>
            <a:off x="504000" y="1131590"/>
            <a:ext cx="7886700" cy="3665557"/>
          </a:xfrm>
        </p:spPr>
        <p:txBody>
          <a:bodyPr>
            <a:noAutofit/>
          </a:bodyPr>
          <a:lstStyle/>
          <a:p>
            <a:r>
              <a:rPr lang="en-GB" sz="1350">
                <a:solidFill>
                  <a:schemeClr val="accent1">
                    <a:lumMod val="50000"/>
                  </a:schemeClr>
                </a:solidFill>
                <a:latin typeface="Calibri" panose="020F0502020204030204" pitchFamily="34" charset="0"/>
                <a:ea typeface="Calibri" panose="020F0502020204030204" pitchFamily="34" charset="0"/>
              </a:rPr>
              <a:t>…</a:t>
            </a:r>
          </a:p>
        </p:txBody>
      </p:sp>
      <p:sp>
        <p:nvSpPr>
          <p:cNvPr id="7" name="Rectangle 6">
            <a:extLst>
              <a:ext uri="{FF2B5EF4-FFF2-40B4-BE49-F238E27FC236}">
                <a16:creationId xmlns:a16="http://schemas.microsoft.com/office/drawing/2014/main" id="{CCBDF677-4201-45F8-8C1B-06E2775107C5}"/>
              </a:ext>
            </a:extLst>
          </p:cNvPr>
          <p:cNvSpPr/>
          <p:nvPr/>
        </p:nvSpPr>
        <p:spPr>
          <a:xfrm>
            <a:off x="0" y="0"/>
            <a:ext cx="9144000" cy="19548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fr-FR" sz="1100">
                <a:latin typeface="Calibri"/>
                <a:cs typeface="Calibri"/>
              </a:rPr>
              <a:t>Schéma de présentation pour les responsables du PEV lors de la demande de soutien pour une nouvelle campagne de lutte contre la rougeole/RR </a:t>
            </a:r>
            <a:endParaRPr lang="en-GB" sz="1100">
              <a:latin typeface="Calibri" panose="020F0502020204030204" pitchFamily="34" charset="0"/>
              <a:cs typeface="Calibri" panose="020F0502020204030204" pitchFamily="34" charset="0"/>
            </a:endParaRPr>
          </a:p>
        </p:txBody>
      </p:sp>
    </p:spTree>
    <p:custDataLst>
      <p:tags r:id="rId2"/>
    </p:custDataLst>
    <p:extLst>
      <p:ext uri="{BB962C8B-B14F-4D97-AF65-F5344CB8AC3E}">
        <p14:creationId xmlns:p14="http://schemas.microsoft.com/office/powerpoint/2010/main" val="31001853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9EAEBD28-DB68-4FC1-BCDE-29F76A548F58}"/>
              </a:ext>
            </a:extLst>
          </p:cNvPr>
          <p:cNvGraphicFramePr>
            <a:graphicFrameLocks noChangeAspect="1"/>
          </p:cNvGraphicFramePr>
          <p:nvPr>
            <p:custDataLst>
              <p:tags r:id="rId3"/>
            </p:custData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spid="_x0000_s27649" name="think-cell Slide" r:id="rId5" imgW="395" imgH="394" progId="TCLayout.ActiveDocument.1">
                  <p:embed/>
                </p:oleObj>
              </mc:Choice>
              <mc:Fallback>
                <p:oleObj name="think-cell Slide" r:id="rId5" imgW="395" imgH="394" progId="TCLayout.ActiveDocument.1">
                  <p:embed/>
                  <p:pic>
                    <p:nvPicPr>
                      <p:cNvPr id="8" name="Object 7" hidden="1">
                        <a:extLst>
                          <a:ext uri="{FF2B5EF4-FFF2-40B4-BE49-F238E27FC236}">
                            <a16:creationId xmlns:a16="http://schemas.microsoft.com/office/drawing/2014/main" id="{9EAEBD28-DB68-4FC1-BCDE-29F76A548F58}"/>
                          </a:ext>
                        </a:extLst>
                      </p:cNvPr>
                      <p:cNvPicPr/>
                      <p:nvPr/>
                    </p:nvPicPr>
                    <p:blipFill>
                      <a:blip r:embed="rId6"/>
                      <a:stretch>
                        <a:fillRect/>
                      </a:stretch>
                    </p:blipFill>
                    <p:spPr>
                      <a:xfrm>
                        <a:off x="1191" y="1191"/>
                        <a:ext cx="1191" cy="1191"/>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DA30F135-02F8-4CE8-BB50-BEC8A2BD3484}"/>
              </a:ext>
            </a:extLst>
          </p:cNvPr>
          <p:cNvSpPr>
            <a:spLocks noGrp="1"/>
          </p:cNvSpPr>
          <p:nvPr>
            <p:ph type="title"/>
          </p:nvPr>
        </p:nvSpPr>
        <p:spPr>
          <a:xfrm>
            <a:off x="504000" y="267494"/>
            <a:ext cx="8136000" cy="2142293"/>
          </a:xfrm>
          <a:solidFill>
            <a:schemeClr val="bg1"/>
          </a:solidFill>
        </p:spPr>
        <p:txBody>
          <a:bodyPr vert="horz"/>
          <a:lstStyle/>
          <a:p>
            <a:r>
              <a:rPr lang="en-GB" sz="1800" b="1">
                <a:solidFill>
                  <a:schemeClr val="accent1">
                    <a:lumMod val="50000"/>
                  </a:schemeClr>
                </a:solidFill>
                <a:latin typeface="Calibri" panose="020F0502020204030204" pitchFamily="34" charset="0"/>
                <a:ea typeface="Calibri" panose="020F0502020204030204" pitchFamily="34" charset="0"/>
              </a:rPr>
              <a:t>3. </a:t>
            </a:r>
            <a:r>
              <a:rPr lang="fr-FR" sz="1800" b="1">
                <a:solidFill>
                  <a:schemeClr val="accent1">
                    <a:lumMod val="50000"/>
                  </a:schemeClr>
                </a:solidFill>
                <a:latin typeface="Calibri" panose="020F0502020204030204" pitchFamily="34" charset="0"/>
                <a:ea typeface="Calibri" panose="020F0502020204030204" pitchFamily="34" charset="0"/>
              </a:rPr>
              <a:t>Quelles stratégies sont désormais prévues pour atteindre les enfants zéro dose/les communautés oubliées et pourquoi?</a:t>
            </a:r>
            <a:br>
              <a:rPr lang="en-GB" sz="1350">
                <a:solidFill>
                  <a:schemeClr val="accent1">
                    <a:lumMod val="50000"/>
                  </a:schemeClr>
                </a:solidFill>
                <a:latin typeface="Calibri" panose="020F0502020204030204" pitchFamily="34" charset="0"/>
                <a:ea typeface="Calibri" panose="020F0502020204030204" pitchFamily="34" charset="0"/>
              </a:rPr>
            </a:br>
            <a:r>
              <a:rPr lang="fr-FR" sz="1200">
                <a:solidFill>
                  <a:schemeClr val="accent1">
                    <a:lumMod val="50000"/>
                  </a:schemeClr>
                </a:solidFill>
                <a:latin typeface="Calibri" panose="020F0502020204030204" pitchFamily="34" charset="0"/>
                <a:ea typeface="Calibri" panose="020F0502020204030204" pitchFamily="34" charset="0"/>
              </a:rPr>
              <a:t>Quelles données ont guidé le choix des stratégies pour atteindre les enfants zéro dose? (p. ex., données infranationales, autres programmes comme la nutrition)</a:t>
            </a:r>
            <a:br>
              <a:rPr lang="fr-FR" sz="1200">
                <a:solidFill>
                  <a:schemeClr val="accent1">
                    <a:lumMod val="50000"/>
                  </a:schemeClr>
                </a:solidFill>
                <a:latin typeface="Calibri" panose="020F0502020204030204" pitchFamily="34" charset="0"/>
                <a:ea typeface="Calibri" panose="020F0502020204030204" pitchFamily="34" charset="0"/>
              </a:rPr>
            </a:br>
            <a:r>
              <a:rPr lang="fr-FR" sz="1200">
                <a:solidFill>
                  <a:schemeClr val="accent1">
                    <a:lumMod val="50000"/>
                  </a:schemeClr>
                </a:solidFill>
                <a:latin typeface="Calibri" panose="020F0502020204030204" pitchFamily="34" charset="0"/>
                <a:ea typeface="Calibri" panose="020F0502020204030204" pitchFamily="34" charset="0"/>
              </a:rPr>
              <a:t>Comment les données épidémiologiques ont-elles été utilisées pour identifier les communautés cibles et adapter vos stratégies pour les atteindre?</a:t>
            </a:r>
            <a:br>
              <a:rPr lang="fr-FR" sz="1200">
                <a:solidFill>
                  <a:schemeClr val="accent1">
                    <a:lumMod val="50000"/>
                  </a:schemeClr>
                </a:solidFill>
                <a:latin typeface="Calibri" panose="020F0502020204030204" pitchFamily="34" charset="0"/>
                <a:ea typeface="Calibri" panose="020F0502020204030204" pitchFamily="34" charset="0"/>
              </a:rPr>
            </a:br>
            <a:r>
              <a:rPr lang="fr-FR" sz="1200">
                <a:solidFill>
                  <a:schemeClr val="accent1">
                    <a:lumMod val="50000"/>
                  </a:schemeClr>
                </a:solidFill>
                <a:latin typeface="Calibri" panose="020F0502020204030204" pitchFamily="34" charset="0"/>
                <a:ea typeface="Calibri" panose="020F0502020204030204" pitchFamily="34" charset="0"/>
              </a:rPr>
              <a:t>Comment ces stratégies reflètent-elles les enseignements tirés des campagnes précédentes?</a:t>
            </a:r>
            <a:br>
              <a:rPr lang="fr-FR" sz="1200">
                <a:solidFill>
                  <a:schemeClr val="accent1">
                    <a:lumMod val="50000"/>
                  </a:schemeClr>
                </a:solidFill>
                <a:latin typeface="Calibri" panose="020F0502020204030204" pitchFamily="34" charset="0"/>
                <a:ea typeface="Calibri" panose="020F0502020204030204" pitchFamily="34" charset="0"/>
              </a:rPr>
            </a:br>
            <a:r>
              <a:rPr lang="fr-FR" sz="1200">
                <a:solidFill>
                  <a:schemeClr val="accent1">
                    <a:lumMod val="50000"/>
                  </a:schemeClr>
                </a:solidFill>
                <a:latin typeface="Calibri" panose="020F0502020204030204" pitchFamily="34" charset="0"/>
                <a:ea typeface="Calibri" panose="020F0502020204030204" pitchFamily="34" charset="0"/>
              </a:rPr>
              <a:t>Comment reflètent-elles les enseignements tirés les actions visant à augmenter la couverture VAR au moyen de votre programme systématique? </a:t>
            </a:r>
            <a:br>
              <a:rPr lang="fr-FR" sz="1200">
                <a:solidFill>
                  <a:schemeClr val="accent1">
                    <a:lumMod val="50000"/>
                  </a:schemeClr>
                </a:solidFill>
                <a:latin typeface="Calibri" panose="020F0502020204030204" pitchFamily="34" charset="0"/>
                <a:ea typeface="Calibri" panose="020F0502020204030204" pitchFamily="34" charset="0"/>
              </a:rPr>
            </a:br>
            <a:r>
              <a:rPr lang="fr-FR" sz="1200">
                <a:solidFill>
                  <a:schemeClr val="accent1">
                    <a:lumMod val="50000"/>
                  </a:schemeClr>
                </a:solidFill>
                <a:latin typeface="Calibri" panose="020F0502020204030204" pitchFamily="34" charset="0"/>
                <a:ea typeface="Calibri" panose="020F0502020204030204" pitchFamily="34" charset="0"/>
              </a:rPr>
              <a:t>Si une campagne nationale non-sélective est proposée, a-t-on envisagé d'autres stratégies (p.ex. ciblage infranational, vaccination sélective, IPVS ciblée sur les zones mal desservies) et pourquoi ces stratégies ont-elles été écartées?  </a:t>
            </a:r>
            <a:br>
              <a:rPr lang="fr-FR" sz="1200">
                <a:solidFill>
                  <a:schemeClr val="accent1">
                    <a:lumMod val="50000"/>
                  </a:schemeClr>
                </a:solidFill>
                <a:latin typeface="Calibri" panose="020F0502020204030204" pitchFamily="34" charset="0"/>
                <a:ea typeface="Calibri" panose="020F0502020204030204" pitchFamily="34" charset="0"/>
              </a:rPr>
            </a:br>
            <a:r>
              <a:rPr lang="fr-FR" sz="1200">
                <a:solidFill>
                  <a:schemeClr val="accent1">
                    <a:lumMod val="50000"/>
                  </a:schemeClr>
                </a:solidFill>
                <a:latin typeface="Calibri" panose="020F0502020204030204" pitchFamily="34" charset="0"/>
                <a:ea typeface="Calibri" panose="020F0502020204030204" pitchFamily="34" charset="0"/>
              </a:rPr>
              <a:t>Où proposez-vous d'utiliser le budget des coûts opérationnels pour cibler les communautés zéro dose / oubliées? </a:t>
            </a:r>
            <a:endParaRPr lang="en-US" sz="1200"/>
          </a:p>
        </p:txBody>
      </p:sp>
      <p:sp>
        <p:nvSpPr>
          <p:cNvPr id="3" name="Content Placeholder 2">
            <a:extLst>
              <a:ext uri="{FF2B5EF4-FFF2-40B4-BE49-F238E27FC236}">
                <a16:creationId xmlns:a16="http://schemas.microsoft.com/office/drawing/2014/main" id="{7CF3EFB5-7DDE-4699-B671-424F26511CE9}"/>
              </a:ext>
            </a:extLst>
          </p:cNvPr>
          <p:cNvSpPr>
            <a:spLocks noGrp="1"/>
          </p:cNvSpPr>
          <p:nvPr>
            <p:ph idx="1"/>
          </p:nvPr>
        </p:nvSpPr>
        <p:spPr>
          <a:xfrm>
            <a:off x="539552" y="2481795"/>
            <a:ext cx="7886700" cy="2250196"/>
          </a:xfrm>
        </p:spPr>
        <p:txBody>
          <a:bodyPr>
            <a:noAutofit/>
          </a:bodyPr>
          <a:lstStyle/>
          <a:p>
            <a:r>
              <a:rPr lang="fr-CH" sz="1350">
                <a:solidFill>
                  <a:schemeClr val="accent1">
                    <a:lumMod val="50000"/>
                  </a:schemeClr>
                </a:solidFill>
                <a:latin typeface="Calibri" panose="020F0502020204030204" pitchFamily="34" charset="0"/>
                <a:ea typeface="Calibri" panose="020F0502020204030204" pitchFamily="34" charset="0"/>
              </a:rPr>
              <a:t>…</a:t>
            </a:r>
            <a:endParaRPr lang="en-GB" sz="1200">
              <a:solidFill>
                <a:schemeClr val="accent1">
                  <a:lumMod val="50000"/>
                </a:schemeClr>
              </a:solidFill>
              <a:latin typeface="Calibri" panose="020F0502020204030204" pitchFamily="34" charset="0"/>
              <a:ea typeface="Calibri" panose="020F0502020204030204" pitchFamily="34" charset="0"/>
            </a:endParaRPr>
          </a:p>
          <a:p>
            <a:pPr marL="342900" lvl="1" indent="0">
              <a:spcBef>
                <a:spcPts val="0"/>
              </a:spcBef>
              <a:buNone/>
            </a:pPr>
            <a:endParaRPr lang="en-GB" sz="1350">
              <a:solidFill>
                <a:schemeClr val="accent1">
                  <a:lumMod val="50000"/>
                </a:schemeClr>
              </a:solidFill>
              <a:latin typeface="Calibri" panose="020F0502020204030204" pitchFamily="34" charset="0"/>
              <a:ea typeface="Calibri" panose="020F0502020204030204" pitchFamily="34" charset="0"/>
            </a:endParaRPr>
          </a:p>
          <a:p>
            <a:endParaRPr lang="en-GB" sz="1200">
              <a:solidFill>
                <a:schemeClr val="accent1">
                  <a:lumMod val="50000"/>
                </a:schemeClr>
              </a:solidFill>
              <a:latin typeface="Calibri" panose="020F0502020204030204" pitchFamily="34" charset="0"/>
              <a:ea typeface="Calibri" panose="020F0502020204030204" pitchFamily="34" charset="0"/>
            </a:endParaRPr>
          </a:p>
        </p:txBody>
      </p:sp>
      <p:sp>
        <p:nvSpPr>
          <p:cNvPr id="7" name="Rectangle 6">
            <a:extLst>
              <a:ext uri="{FF2B5EF4-FFF2-40B4-BE49-F238E27FC236}">
                <a16:creationId xmlns:a16="http://schemas.microsoft.com/office/drawing/2014/main" id="{65DA1CB6-9115-4542-B0FF-E48A5C2C1908}"/>
              </a:ext>
            </a:extLst>
          </p:cNvPr>
          <p:cNvSpPr/>
          <p:nvPr/>
        </p:nvSpPr>
        <p:spPr>
          <a:xfrm>
            <a:off x="0" y="0"/>
            <a:ext cx="9144000" cy="19548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fr-FR" sz="1100">
                <a:latin typeface="Calibri"/>
                <a:cs typeface="Calibri"/>
              </a:rPr>
              <a:t>Schéma de présentation pour les responsables du PEV lors de la demande de soutien pour une nouvelle campagne de lutte contre la rougeole/RR </a:t>
            </a:r>
            <a:endParaRPr lang="en-GB" sz="1100">
              <a:latin typeface="Calibri" panose="020F0502020204030204" pitchFamily="34" charset="0"/>
              <a:cs typeface="Calibri" panose="020F0502020204030204" pitchFamily="34" charset="0"/>
            </a:endParaRPr>
          </a:p>
        </p:txBody>
      </p:sp>
    </p:spTree>
    <p:custDataLst>
      <p:tags r:id="rId2"/>
    </p:custDataLst>
    <p:extLst>
      <p:ext uri="{BB962C8B-B14F-4D97-AF65-F5344CB8AC3E}">
        <p14:creationId xmlns:p14="http://schemas.microsoft.com/office/powerpoint/2010/main" val="2880688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9EAEBD28-DB68-4FC1-BCDE-29F76A548F58}"/>
              </a:ext>
            </a:extLst>
          </p:cNvPr>
          <p:cNvGraphicFramePr>
            <a:graphicFrameLocks noChangeAspect="1"/>
          </p:cNvGraphicFramePr>
          <p:nvPr>
            <p:custDataLst>
              <p:tags r:id="rId3"/>
            </p:custData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spid="_x0000_s28673" name="think-cell Slide" r:id="rId5" imgW="395" imgH="394" progId="TCLayout.ActiveDocument.1">
                  <p:embed/>
                </p:oleObj>
              </mc:Choice>
              <mc:Fallback>
                <p:oleObj name="think-cell Slide" r:id="rId5" imgW="395" imgH="394" progId="TCLayout.ActiveDocument.1">
                  <p:embed/>
                  <p:pic>
                    <p:nvPicPr>
                      <p:cNvPr id="8" name="Object 7" hidden="1">
                        <a:extLst>
                          <a:ext uri="{FF2B5EF4-FFF2-40B4-BE49-F238E27FC236}">
                            <a16:creationId xmlns:a16="http://schemas.microsoft.com/office/drawing/2014/main" id="{9EAEBD28-DB68-4FC1-BCDE-29F76A548F58}"/>
                          </a:ext>
                        </a:extLst>
                      </p:cNvPr>
                      <p:cNvPicPr/>
                      <p:nvPr/>
                    </p:nvPicPr>
                    <p:blipFill>
                      <a:blip r:embed="rId6"/>
                      <a:stretch>
                        <a:fillRect/>
                      </a:stretch>
                    </p:blipFill>
                    <p:spPr>
                      <a:xfrm>
                        <a:off x="1191" y="1191"/>
                        <a:ext cx="1191" cy="1191"/>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DA30F135-02F8-4CE8-BB50-BEC8A2BD3484}"/>
              </a:ext>
            </a:extLst>
          </p:cNvPr>
          <p:cNvSpPr>
            <a:spLocks noGrp="1"/>
          </p:cNvSpPr>
          <p:nvPr>
            <p:ph type="title"/>
          </p:nvPr>
        </p:nvSpPr>
        <p:spPr/>
        <p:txBody>
          <a:bodyPr vert="horz"/>
          <a:lstStyle/>
          <a:p>
            <a:r>
              <a:rPr lang="en-GB" sz="1800" b="1">
                <a:solidFill>
                  <a:schemeClr val="accent1">
                    <a:lumMod val="50000"/>
                  </a:schemeClr>
                </a:solidFill>
                <a:latin typeface="Calibri" panose="020F0502020204030204" pitchFamily="34" charset="0"/>
                <a:ea typeface="Calibri" panose="020F0502020204030204" pitchFamily="34" charset="0"/>
              </a:rPr>
              <a:t>4. </a:t>
            </a:r>
            <a:r>
              <a:rPr lang="fr-FR" sz="1800" b="1">
                <a:solidFill>
                  <a:schemeClr val="accent1">
                    <a:lumMod val="50000"/>
                  </a:schemeClr>
                </a:solidFill>
                <a:latin typeface="Calibri" panose="020F0502020204030204" pitchFamily="34" charset="0"/>
                <a:ea typeface="Calibri" panose="020F0502020204030204" pitchFamily="34" charset="0"/>
              </a:rPr>
              <a:t>Comment mesurerez-vous la réussite de vos stratégies pour atteindre les enfants zéro dose / les communautés oubliées</a:t>
            </a:r>
            <a:r>
              <a:rPr lang="en-GB" sz="1800" b="1">
                <a:solidFill>
                  <a:schemeClr val="accent1">
                    <a:lumMod val="50000"/>
                  </a:schemeClr>
                </a:solidFill>
                <a:latin typeface="Calibri" panose="020F0502020204030204" pitchFamily="34" charset="0"/>
                <a:ea typeface="Calibri" panose="020F0502020204030204" pitchFamily="34" charset="0"/>
              </a:rPr>
              <a:t>?</a:t>
            </a:r>
          </a:p>
        </p:txBody>
      </p:sp>
      <p:sp>
        <p:nvSpPr>
          <p:cNvPr id="3" name="Content Placeholder 2">
            <a:extLst>
              <a:ext uri="{FF2B5EF4-FFF2-40B4-BE49-F238E27FC236}">
                <a16:creationId xmlns:a16="http://schemas.microsoft.com/office/drawing/2014/main" id="{7CF3EFB5-7DDE-4699-B671-424F26511CE9}"/>
              </a:ext>
            </a:extLst>
          </p:cNvPr>
          <p:cNvSpPr>
            <a:spLocks noGrp="1"/>
          </p:cNvSpPr>
          <p:nvPr>
            <p:ph idx="1"/>
          </p:nvPr>
        </p:nvSpPr>
        <p:spPr>
          <a:xfrm>
            <a:off x="504000" y="1118316"/>
            <a:ext cx="8011350" cy="3665557"/>
          </a:xfrm>
        </p:spPr>
        <p:txBody>
          <a:bodyPr>
            <a:noAutofit/>
          </a:bodyPr>
          <a:lstStyle/>
          <a:p>
            <a:r>
              <a:rPr lang="en-GB" sz="1350">
                <a:solidFill>
                  <a:schemeClr val="accent1">
                    <a:lumMod val="50000"/>
                  </a:schemeClr>
                </a:solidFill>
                <a:latin typeface="Calibri" panose="020F0502020204030204" pitchFamily="34" charset="0"/>
                <a:ea typeface="Calibri" panose="020F0502020204030204" pitchFamily="34" charset="0"/>
              </a:rPr>
              <a:t>...</a:t>
            </a:r>
          </a:p>
          <a:p>
            <a:endParaRPr lang="en-GB" sz="1350">
              <a:solidFill>
                <a:schemeClr val="accent1">
                  <a:lumMod val="50000"/>
                </a:schemeClr>
              </a:solidFill>
              <a:latin typeface="Calibri" panose="020F0502020204030204" pitchFamily="34" charset="0"/>
              <a:ea typeface="Calibri" panose="020F0502020204030204" pitchFamily="34" charset="0"/>
            </a:endParaRPr>
          </a:p>
        </p:txBody>
      </p:sp>
      <p:sp>
        <p:nvSpPr>
          <p:cNvPr id="7" name="Rectangle 6">
            <a:extLst>
              <a:ext uri="{FF2B5EF4-FFF2-40B4-BE49-F238E27FC236}">
                <a16:creationId xmlns:a16="http://schemas.microsoft.com/office/drawing/2014/main" id="{F49F60DB-5233-4129-87A4-4961076E9F92}"/>
              </a:ext>
            </a:extLst>
          </p:cNvPr>
          <p:cNvSpPr/>
          <p:nvPr/>
        </p:nvSpPr>
        <p:spPr>
          <a:xfrm>
            <a:off x="0" y="0"/>
            <a:ext cx="9144000" cy="19548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fr-FR" sz="1100">
                <a:latin typeface="Calibri"/>
                <a:cs typeface="Calibri"/>
              </a:rPr>
              <a:t>Schéma de présentation pour les responsables du PEV lors de la demande de soutien pour une nouvelle campagne de lutte contre la rougeole/RR </a:t>
            </a:r>
            <a:endParaRPr lang="en-GB" sz="1100">
              <a:latin typeface="Calibri" panose="020F0502020204030204" pitchFamily="34" charset="0"/>
              <a:cs typeface="Calibri" panose="020F0502020204030204" pitchFamily="34" charset="0"/>
            </a:endParaRPr>
          </a:p>
        </p:txBody>
      </p:sp>
    </p:spTree>
    <p:custDataLst>
      <p:tags r:id="rId2"/>
    </p:custDataLst>
    <p:extLst>
      <p:ext uri="{BB962C8B-B14F-4D97-AF65-F5344CB8AC3E}">
        <p14:creationId xmlns:p14="http://schemas.microsoft.com/office/powerpoint/2010/main" val="20431019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9EAEBD28-DB68-4FC1-BCDE-29F76A548F58}"/>
              </a:ext>
            </a:extLst>
          </p:cNvPr>
          <p:cNvGraphicFramePr>
            <a:graphicFrameLocks noChangeAspect="1"/>
          </p:cNvGraphicFramePr>
          <p:nvPr>
            <p:custDataLst>
              <p:tags r:id="rId3"/>
            </p:custDataLst>
          </p:nvPr>
        </p:nvGraphicFramePr>
        <p:xfrm>
          <a:off x="1191" y="1191"/>
          <a:ext cx="1191" cy="1191"/>
        </p:xfrm>
        <a:graphic>
          <a:graphicData uri="http://schemas.openxmlformats.org/presentationml/2006/ole">
            <mc:AlternateContent xmlns:mc="http://schemas.openxmlformats.org/markup-compatibility/2006">
              <mc:Choice xmlns:v="urn:schemas-microsoft-com:vml" Requires="v">
                <p:oleObj spid="_x0000_s29697" name="think-cell Slide" r:id="rId5" imgW="395" imgH="394" progId="TCLayout.ActiveDocument.1">
                  <p:embed/>
                </p:oleObj>
              </mc:Choice>
              <mc:Fallback>
                <p:oleObj name="think-cell Slide" r:id="rId5" imgW="395" imgH="394" progId="TCLayout.ActiveDocument.1">
                  <p:embed/>
                  <p:pic>
                    <p:nvPicPr>
                      <p:cNvPr id="8" name="Object 7" hidden="1">
                        <a:extLst>
                          <a:ext uri="{FF2B5EF4-FFF2-40B4-BE49-F238E27FC236}">
                            <a16:creationId xmlns:a16="http://schemas.microsoft.com/office/drawing/2014/main" id="{9EAEBD28-DB68-4FC1-BCDE-29F76A548F58}"/>
                          </a:ext>
                        </a:extLst>
                      </p:cNvPr>
                      <p:cNvPicPr/>
                      <p:nvPr/>
                    </p:nvPicPr>
                    <p:blipFill>
                      <a:blip r:embed="rId6"/>
                      <a:stretch>
                        <a:fillRect/>
                      </a:stretch>
                    </p:blipFill>
                    <p:spPr>
                      <a:xfrm>
                        <a:off x="1191" y="1191"/>
                        <a:ext cx="1191" cy="1191"/>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DA30F135-02F8-4CE8-BB50-BEC8A2BD3484}"/>
              </a:ext>
            </a:extLst>
          </p:cNvPr>
          <p:cNvSpPr>
            <a:spLocks noGrp="1"/>
          </p:cNvSpPr>
          <p:nvPr>
            <p:ph type="title"/>
          </p:nvPr>
        </p:nvSpPr>
        <p:spPr>
          <a:xfrm>
            <a:off x="504000" y="162937"/>
            <a:ext cx="8640000" cy="872843"/>
          </a:xfrm>
        </p:spPr>
        <p:txBody>
          <a:bodyPr vert="horz"/>
          <a:lstStyle/>
          <a:p>
            <a:pPr lvl="1">
              <a:spcBef>
                <a:spcPts val="0"/>
              </a:spcBef>
            </a:pPr>
            <a:r>
              <a:rPr lang="en-GB" sz="1800" b="1">
                <a:solidFill>
                  <a:schemeClr val="accent1">
                    <a:lumMod val="50000"/>
                  </a:schemeClr>
                </a:solidFill>
                <a:latin typeface="Calibri" panose="020F0502020204030204" pitchFamily="34" charset="0"/>
                <a:ea typeface="Calibri" panose="020F0502020204030204" pitchFamily="34" charset="0"/>
              </a:rPr>
              <a:t>5. </a:t>
            </a:r>
            <a:r>
              <a:rPr lang="fr-FR" sz="1800" b="1">
                <a:solidFill>
                  <a:schemeClr val="accent1">
                    <a:lumMod val="50000"/>
                  </a:schemeClr>
                </a:solidFill>
                <a:latin typeface="Calibri" panose="020F0502020204030204" pitchFamily="34" charset="0"/>
                <a:ea typeface="Calibri" panose="020F0502020204030204" pitchFamily="34" charset="0"/>
              </a:rPr>
              <a:t>Comment vos réussites à atteindre les enfants zéro dose seront-elles pérennisées</a:t>
            </a:r>
            <a:r>
              <a:rPr lang="en-GB" sz="1800" b="1">
                <a:solidFill>
                  <a:schemeClr val="accent1">
                    <a:lumMod val="50000"/>
                  </a:schemeClr>
                </a:solidFill>
                <a:latin typeface="Calibri" panose="020F0502020204030204" pitchFamily="34" charset="0"/>
                <a:ea typeface="Calibri" panose="020F0502020204030204" pitchFamily="34" charset="0"/>
              </a:rPr>
              <a:t>?</a:t>
            </a:r>
            <a:br>
              <a:rPr lang="en-GB" sz="1350">
                <a:solidFill>
                  <a:schemeClr val="accent1">
                    <a:lumMod val="50000"/>
                  </a:schemeClr>
                </a:solidFill>
                <a:latin typeface="Calibri" panose="020F0502020204030204" pitchFamily="34" charset="0"/>
                <a:ea typeface="Calibri" panose="020F0502020204030204" pitchFamily="34" charset="0"/>
              </a:rPr>
            </a:br>
            <a:r>
              <a:rPr lang="fr-FR" sz="1200">
                <a:solidFill>
                  <a:schemeClr val="accent1">
                    <a:lumMod val="50000"/>
                  </a:schemeClr>
                </a:solidFill>
                <a:latin typeface="Calibri" panose="020F0502020204030204" pitchFamily="34" charset="0"/>
                <a:ea typeface="Calibri" panose="020F0502020204030204" pitchFamily="34" charset="0"/>
              </a:rPr>
              <a:t>Comment les investissements dans cette campagne </a:t>
            </a:r>
            <a:r>
              <a:rPr lang="fr-FR" sz="1200" err="1">
                <a:solidFill>
                  <a:schemeClr val="accent1">
                    <a:lumMod val="50000"/>
                  </a:schemeClr>
                </a:solidFill>
                <a:latin typeface="Calibri" panose="020F0502020204030204" pitchFamily="34" charset="0"/>
                <a:ea typeface="Calibri" panose="020F0502020204030204" pitchFamily="34" charset="0"/>
              </a:rPr>
              <a:t>seront-ils</a:t>
            </a:r>
            <a:r>
              <a:rPr lang="fr-FR" sz="1200">
                <a:solidFill>
                  <a:schemeClr val="accent1">
                    <a:lumMod val="50000"/>
                  </a:schemeClr>
                </a:solidFill>
                <a:latin typeface="Calibri" panose="020F0502020204030204" pitchFamily="34" charset="0"/>
                <a:ea typeface="Calibri" panose="020F0502020204030204" pitchFamily="34" charset="0"/>
              </a:rPr>
              <a:t> mis à profit pour renforcer l'administration de la vaccination systématique?</a:t>
            </a:r>
            <a:br>
              <a:rPr lang="fr-FR" sz="1200">
                <a:solidFill>
                  <a:schemeClr val="accent1">
                    <a:lumMod val="50000"/>
                  </a:schemeClr>
                </a:solidFill>
                <a:latin typeface="Calibri" panose="020F0502020204030204" pitchFamily="34" charset="0"/>
                <a:ea typeface="Calibri" panose="020F0502020204030204" pitchFamily="34" charset="0"/>
              </a:rPr>
            </a:br>
            <a:r>
              <a:rPr lang="fr-FR" sz="1200">
                <a:solidFill>
                  <a:schemeClr val="accent1">
                    <a:lumMod val="50000"/>
                  </a:schemeClr>
                </a:solidFill>
                <a:latin typeface="Calibri" panose="020F0502020204030204" pitchFamily="34" charset="0"/>
                <a:ea typeface="Calibri" panose="020F0502020204030204" pitchFamily="34" charset="0"/>
              </a:rPr>
              <a:t>En quoi ceci va être différent de ce que vous avez essayé précédemment ?</a:t>
            </a:r>
            <a:endParaRPr lang="en-GB" sz="1200">
              <a:solidFill>
                <a:schemeClr val="accent1">
                  <a:lumMod val="50000"/>
                </a:schemeClr>
              </a:solidFill>
              <a:latin typeface="Calibri" panose="020F0502020204030204" pitchFamily="34" charset="0"/>
              <a:ea typeface="Calibri" panose="020F0502020204030204" pitchFamily="34" charset="0"/>
            </a:endParaRPr>
          </a:p>
        </p:txBody>
      </p:sp>
      <p:sp>
        <p:nvSpPr>
          <p:cNvPr id="3" name="Content Placeholder 2">
            <a:extLst>
              <a:ext uri="{FF2B5EF4-FFF2-40B4-BE49-F238E27FC236}">
                <a16:creationId xmlns:a16="http://schemas.microsoft.com/office/drawing/2014/main" id="{7CF3EFB5-7DDE-4699-B671-424F26511CE9}"/>
              </a:ext>
            </a:extLst>
          </p:cNvPr>
          <p:cNvSpPr>
            <a:spLocks noGrp="1"/>
          </p:cNvSpPr>
          <p:nvPr>
            <p:ph idx="1"/>
          </p:nvPr>
        </p:nvSpPr>
        <p:spPr>
          <a:xfrm>
            <a:off x="504000" y="1118316"/>
            <a:ext cx="8011350" cy="3665557"/>
          </a:xfrm>
        </p:spPr>
        <p:txBody>
          <a:bodyPr>
            <a:noAutofit/>
          </a:bodyPr>
          <a:lstStyle/>
          <a:p>
            <a:r>
              <a:rPr lang="en-GB" sz="1350">
                <a:solidFill>
                  <a:schemeClr val="accent1">
                    <a:lumMod val="50000"/>
                  </a:schemeClr>
                </a:solidFill>
                <a:latin typeface="Calibri" panose="020F0502020204030204" pitchFamily="34" charset="0"/>
                <a:ea typeface="Calibri" panose="020F0502020204030204" pitchFamily="34" charset="0"/>
              </a:rPr>
              <a:t>…</a:t>
            </a:r>
            <a:endParaRPr lang="en-GB" sz="1200">
              <a:solidFill>
                <a:schemeClr val="accent1">
                  <a:lumMod val="50000"/>
                </a:schemeClr>
              </a:solidFill>
              <a:latin typeface="Calibri" panose="020F0502020204030204" pitchFamily="34" charset="0"/>
              <a:ea typeface="Calibri" panose="020F0502020204030204" pitchFamily="34" charset="0"/>
            </a:endParaRPr>
          </a:p>
        </p:txBody>
      </p:sp>
      <p:sp>
        <p:nvSpPr>
          <p:cNvPr id="7" name="Rectangle 6">
            <a:extLst>
              <a:ext uri="{FF2B5EF4-FFF2-40B4-BE49-F238E27FC236}">
                <a16:creationId xmlns:a16="http://schemas.microsoft.com/office/drawing/2014/main" id="{BADB891F-D578-4C9B-9CAB-84D91A5DA1DC}"/>
              </a:ext>
            </a:extLst>
          </p:cNvPr>
          <p:cNvSpPr/>
          <p:nvPr/>
        </p:nvSpPr>
        <p:spPr>
          <a:xfrm>
            <a:off x="0" y="0"/>
            <a:ext cx="9144000" cy="195486"/>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fr-FR" sz="1100">
                <a:latin typeface="Calibri"/>
                <a:cs typeface="Calibri"/>
              </a:rPr>
              <a:t>Schéma de présentation pour les responsables du PEV lors de la demande de soutien pour une nouvelle campagne de lutte contre la rougeole/RR </a:t>
            </a:r>
            <a:endParaRPr lang="en-GB" sz="1100">
              <a:latin typeface="Calibri" panose="020F0502020204030204" pitchFamily="34" charset="0"/>
              <a:cs typeface="Calibri" panose="020F0502020204030204" pitchFamily="34" charset="0"/>
            </a:endParaRPr>
          </a:p>
        </p:txBody>
      </p:sp>
    </p:spTree>
    <p:custDataLst>
      <p:tags r:id="rId2"/>
    </p:custDataLst>
    <p:extLst>
      <p:ext uri="{BB962C8B-B14F-4D97-AF65-F5344CB8AC3E}">
        <p14:creationId xmlns:p14="http://schemas.microsoft.com/office/powerpoint/2010/main" val="143386063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6"/>
  <p:tag name="THINKCELLUNDODONOTDELETE" val="0"/>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Gavi ppt template_blank 16-9">
  <a:themeElements>
    <a:clrScheme name="GAVI PRIMARY COLOURS">
      <a:dk1>
        <a:srgbClr val="343434"/>
      </a:dk1>
      <a:lt1>
        <a:srgbClr val="FFFFFF"/>
      </a:lt1>
      <a:dk2>
        <a:srgbClr val="81B900"/>
      </a:dk2>
      <a:lt2>
        <a:srgbClr val="878787"/>
      </a:lt2>
      <a:accent1>
        <a:srgbClr val="005CB9"/>
      </a:accent1>
      <a:accent2>
        <a:srgbClr val="00A1DF"/>
      </a:accent2>
      <a:accent3>
        <a:srgbClr val="95D600"/>
      </a:accent3>
      <a:accent4>
        <a:srgbClr val="A51890"/>
      </a:accent4>
      <a:accent5>
        <a:srgbClr val="CE0F69"/>
      </a:accent5>
      <a:accent6>
        <a:srgbClr val="D50032"/>
      </a:accent6>
      <a:hlink>
        <a:srgbClr val="343434"/>
      </a:hlink>
      <a:folHlink>
        <a:srgbClr val="343434"/>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custClrLst>
    <a:custClr name="CHOLERA">
      <a:srgbClr val="AF5C37"/>
    </a:custClr>
    <a:custClr name="HEPB">
      <a:srgbClr val="D50032"/>
    </a:custClr>
    <a:custClr name="HPV">
      <a:srgbClr val="F59BBB"/>
    </a:custClr>
    <a:custClr name="IPV INJECTABLE POLIO">
      <a:srgbClr val="CEDC00"/>
    </a:custClr>
    <a:custClr name="JAPANESE ENCEPHALITIS">
      <a:srgbClr val="B288B9"/>
    </a:custClr>
    <a:custClr name="MEASLES">
      <a:srgbClr val="41B6E6"/>
    </a:custClr>
    <a:custClr name="MEASLES 2 DOSE">
      <a:srgbClr val="0097A9"/>
    </a:custClr>
    <a:custClr name="MEASLES RUBELLA">
      <a:srgbClr val="005A70"/>
    </a:custClr>
    <a:custClr name="MENINGITIS A">
      <a:srgbClr val="009639"/>
    </a:custClr>
    <a:custClr name="PENTA">
      <a:srgbClr val="653279"/>
    </a:custClr>
    <a:custClr name="PNEUMO">
      <a:srgbClr val="0033A0"/>
    </a:custClr>
    <a:custClr name="ROTAVIRUS">
      <a:srgbClr val="D86018"/>
    </a:custClr>
    <a:custClr name="YELLOW FEVER">
      <a:srgbClr val="EAAA00"/>
    </a:custClr>
    <a:custClr name="DENGUE">
      <a:srgbClr val="C6C6C5"/>
    </a:custClr>
    <a:custClr name="MALARIA">
      <a:srgbClr val="A7A7A7"/>
    </a:custClr>
    <a:custClr name="MATERNAL FLU">
      <a:srgbClr val="878786"/>
    </a:custClr>
    <a:custClr name="RABIES">
      <a:srgbClr val="636362"/>
    </a:custClr>
  </a:custClrLst>
  <a:extLst>
    <a:ext uri="{05A4C25C-085E-4340-85A3-A5531E510DB2}">
      <thm15:themeFamily xmlns:thm15="http://schemas.microsoft.com/office/thememl/2012/main" name="Gavi ppt template_blank_16-9" id="{DEBBE98C-C3E5-984B-BC10-1E92A94DEDF8}" vid="{2886559F-29FB-714C-86BD-EB166E1AAC82}"/>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Bureau">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Gavi Document" ma:contentTypeID="0x0101009954897F3EE3CC4ABB9FB9EDAC9CDEBC0061E92A44B5DD2545AEF000129C25E859" ma:contentTypeVersion="207" ma:contentTypeDescription="Gavi Document content type " ma:contentTypeScope="" ma:versionID="a2a4c7f63ad82320bd71c3519bc789cb">
  <xsd:schema xmlns:xsd="http://www.w3.org/2001/XMLSchema" xmlns:xs="http://www.w3.org/2001/XMLSchema" xmlns:p="http://schemas.microsoft.com/office/2006/metadata/properties" xmlns:ns2="d0706217-df7c-4bf4-936d-b09aa3b837af" xmlns:ns3="55894003-98dc-4f3e-8669-85b90bdbcc8c" xmlns:ns4="5c2490db-6e42-4989-a0fb-d6ff54a6a7de" targetNamespace="http://schemas.microsoft.com/office/2006/metadata/properties" ma:root="true" ma:fieldsID="4f143fe849600828eb9a8cbe28f15da2" ns2:_="" ns3:_="" ns4:_="">
    <xsd:import namespace="d0706217-df7c-4bf4-936d-b09aa3b837af"/>
    <xsd:import namespace="55894003-98dc-4f3e-8669-85b90bdbcc8c"/>
    <xsd:import namespace="5c2490db-6e42-4989-a0fb-d6ff54a6a7de"/>
    <xsd:element name="properties">
      <xsd:complexType>
        <xsd:sequence>
          <xsd:element name="documentManagement">
            <xsd:complexType>
              <xsd:all>
                <xsd:element ref="ns2:TaxCatchAll" minOccurs="0"/>
                <xsd:element ref="ns3:_dlc_DocId" minOccurs="0"/>
                <xsd:element ref="ns3:_dlc_DocIdUrl" minOccurs="0"/>
                <xsd:element ref="ns3:_dlc_DocIdPersistId" minOccurs="0"/>
                <xsd:element ref="ns2:TaxCatchAllLabel" minOccurs="0"/>
                <xsd:element ref="ns4:MediaServiceAutoKeyPoints" minOccurs="0"/>
                <xsd:element ref="ns4:MediaServiceKeyPoints" minOccurs="0"/>
                <xsd:element ref="ns4: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0706217-df7c-4bf4-936d-b09aa3b837af" elementFormDefault="qualified">
    <xsd:import namespace="http://schemas.microsoft.com/office/2006/documentManagement/types"/>
    <xsd:import namespace="http://schemas.microsoft.com/office/infopath/2007/PartnerControls"/>
    <xsd:element name="TaxCatchAll" ma:index="5" nillable="true" ma:displayName="Taxonomy Catch All Column" ma:description="" ma:hidden="true" ma:list="{c405dbff-886d-494b-bfcb-83b334e9f606}" ma:internalName="TaxCatchAll" ma:showField="CatchAllData" ma:web="55894003-98dc-4f3e-8669-85b90bdbcc8c">
      <xsd:complexType>
        <xsd:complexContent>
          <xsd:extension base="dms:MultiChoiceLookup">
            <xsd:sequence>
              <xsd:element name="Value" type="dms:Lookup" maxOccurs="unbounded" minOccurs="0" nillable="true"/>
            </xsd:sequence>
          </xsd:extension>
        </xsd:complexContent>
      </xsd:complexType>
    </xsd:element>
    <xsd:element name="TaxCatchAllLabel" ma:index="12" nillable="true" ma:displayName="Taxonomy Catch All Column1" ma:description="" ma:hidden="true" ma:list="{c405dbff-886d-494b-bfcb-83b334e9f606}" ma:internalName="TaxCatchAllLabel" ma:readOnly="true" ma:showField="CatchAllDataLabel" ma:web="55894003-98dc-4f3e-8669-85b90bdbcc8c">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5894003-98dc-4f3e-8669-85b90bdbcc8c" elementFormDefault="qualified">
    <xsd:import namespace="http://schemas.microsoft.com/office/2006/documentManagement/types"/>
    <xsd:import namespace="http://schemas.microsoft.com/office/infopath/2007/PartnerControls"/>
    <xsd:element name="_dlc_DocId" ma:index="6" nillable="true" ma:displayName="Document ID Value" ma:description="The value of the document ID assigned to this item." ma:internalName="_dlc_DocId" ma:readOnly="true">
      <xsd:simpleType>
        <xsd:restriction base="dms:Text"/>
      </xsd:simpleType>
    </xsd:element>
    <xsd:element name="_dlc_DocIdUrl" ma:index="7"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8"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5c2490db-6e42-4989-a0fb-d6ff54a6a7de" elementFormDefault="qualified">
    <xsd:import namespace="http://schemas.microsoft.com/office/2006/documentManagement/types"/>
    <xsd:import namespace="http://schemas.microsoft.com/office/infopath/2007/PartnerControls"/>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LengthInSeconds" ma:index="15"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4"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haredContentType xmlns="Microsoft.SharePoint.Taxonomy.ContentTypeSync" SourceId="93cb0222-e980-4273-ad97-85dba3159c09" ContentTypeId="0x0101009954897F3EE3CC4ABB9FB9EDAC9CDEBC" PreviousValue="false"/>
</file>

<file path=customXml/item3.xml><?xml version="1.0" encoding="utf-8"?>
<p:properties xmlns:p="http://schemas.microsoft.com/office/2006/metadata/properties" xmlns:xsi="http://www.w3.org/2001/XMLSchema-instance">
  <documentManagement>
    <_dlc_DocIdPersistId xmlns="55894003-98dc-4f3e-8669-85b90bdbcc8c" xsi:nil="true"/>
    <_dlc_DocId xmlns="55894003-98dc-4f3e-8669-85b90bdbcc8c">GAVI-438364776-943571</_dlc_DocId>
    <_dlc_DocIdUrl xmlns="55894003-98dc-4f3e-8669-85b90bdbcc8c">
      <Url>https://gavinet.sharepoint.com/teams/PAP/srp/_layouts/15/DocIdRedir.aspx?ID=GAVI-438364776-943571</Url>
      <Description>GAVI-438364776-943571</Description>
    </_dlc_DocIdUrl>
    <TaxCatchAll xmlns="d0706217-df7c-4bf4-936d-b09aa3b837af" xsi:nil="true"/>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474C746C-D158-4F6C-B9A4-278FAA8DF665}">
  <ds:schemaRefs>
    <ds:schemaRef ds:uri="55894003-98dc-4f3e-8669-85b90bdbcc8c"/>
    <ds:schemaRef ds:uri="5c2490db-6e42-4989-a0fb-d6ff54a6a7de"/>
    <ds:schemaRef ds:uri="d0706217-df7c-4bf4-936d-b09aa3b837a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38DFF0DA-24EF-4C61-B369-EA15A702C1CF}">
  <ds:schemaRefs>
    <ds:schemaRef ds:uri="Microsoft.SharePoint.Taxonomy.ContentTypeSync"/>
  </ds:schemaRefs>
</ds:datastoreItem>
</file>

<file path=customXml/itemProps3.xml><?xml version="1.0" encoding="utf-8"?>
<ds:datastoreItem xmlns:ds="http://schemas.openxmlformats.org/officeDocument/2006/customXml" ds:itemID="{0D6BA873-1537-420D-B4E1-BC76293DD62F}">
  <ds:schemaRefs>
    <ds:schemaRef ds:uri="55894003-98dc-4f3e-8669-85b90bdbcc8c"/>
    <ds:schemaRef ds:uri="5c2490db-6e42-4989-a0fb-d6ff54a6a7de"/>
    <ds:schemaRef ds:uri="d0706217-df7c-4bf4-936d-b09aa3b837a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4.xml><?xml version="1.0" encoding="utf-8"?>
<ds:datastoreItem xmlns:ds="http://schemas.openxmlformats.org/officeDocument/2006/customXml" ds:itemID="{818A0DA8-16D1-4432-BAB0-3E549A5F11F4}">
  <ds:schemaRefs>
    <ds:schemaRef ds:uri="http://schemas.microsoft.com/sharepoint/v3/contenttype/forms"/>
  </ds:schemaRefs>
</ds:datastoreItem>
</file>

<file path=customXml/itemProps5.xml><?xml version="1.0" encoding="utf-8"?>
<ds:datastoreItem xmlns:ds="http://schemas.openxmlformats.org/officeDocument/2006/customXml" ds:itemID="{711CE041-CEA1-4803-9E2F-4116823EB6CD}">
  <ds:schemaRefs>
    <ds:schemaRef ds:uri="http://schemas.microsoft.com/sharepoint/events"/>
  </ds:schemaRefs>
</ds:datastoreItem>
</file>

<file path=docProps/app.xml><?xml version="1.0" encoding="utf-8"?>
<Properties xmlns="http://schemas.openxmlformats.org/officeDocument/2006/extended-properties" xmlns:vt="http://schemas.openxmlformats.org/officeDocument/2006/docPropsVTypes">
  <Template>Gavi ppt template_blank_16-9</Template>
  <Application>Microsoft Office PowerPoint</Application>
  <PresentationFormat>On-screen Show (16:9)</PresentationFormat>
  <Slides>6</Slides>
  <Notes>0</Notes>
  <HiddenSlides>0</HiddenSlide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Gavi ppt template_blank 16-9</vt:lpstr>
      <vt:lpstr>Schéma de présentation pour les responsables du PEV lors de la demande de soutien pour une nouvelle campagne de lutte contre la rougeole/ RR  </vt:lpstr>
      <vt:lpstr>1. Qu'a-t-on appris de la/des campagne(s) précédente(s)? Qui a été oublié et pourquoi? Qu'a-t-on fait dans l'intervalle pour intégrer les enfants et communautés régulièrement oubliés dans le programme de vaccination systématique?</vt:lpstr>
      <vt:lpstr>2. Qu'est-ce qui entrave votre capacité à augmenter la couverture VAR via votre programme systématique?</vt:lpstr>
      <vt:lpstr>3. Quelles stratégies sont désormais prévues pour atteindre les enfants zéro dose/les communautés oubliées et pourquoi? Quelles données ont guidé le choix des stratégies pour atteindre les enfants zéro dose? (p. ex., données infranationales, autres programmes comme la nutrition) Comment les données épidémiologiques ont-elles été utilisées pour identifier les communautés cibles et adapter vos stratégies pour les atteindre? Comment ces stratégies reflètent-elles les enseignements tirés des campagnes précédentes? Comment reflètent-elles les enseignements tirés les actions visant à augmenter la couverture VAR au moyen de votre programme systématique?  Si une campagne nationale non-sélective est proposée, a-t-on envisagé d'autres stratégies (p.ex. ciblage infranational, vaccination sélective, IPVS ciblée sur les zones mal desservies) et pourquoi ces stratégies ont-elles été écartées?   Où proposez-vous d'utiliser le budget des coûts opérationnels pour cibler les communautés zéro dose / oubliées? </vt:lpstr>
      <vt:lpstr>4. Comment mesurerez-vous la réussite de vos stratégies pour atteindre les enfants zéro dose / les communautés oubliées?</vt:lpstr>
      <vt:lpstr>5. Comment vos réussites à atteindre les enfants zéro dose seront-elles pérennisées? Comment les investissements dans cette campagne seront-ils mis à profit pour renforcer l'administration de la vaccination systématique? En quoi ceci va être différent de ce que vous avez essayé précédemment ?</vt:lpstr>
    </vt:vector>
  </TitlesOfParts>
  <Manager>Gavi</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Gavi</dc:subject>
  <dc:creator>Friederike Teutsch</dc:creator>
  <cp:revision>1</cp:revision>
  <dcterms:created xsi:type="dcterms:W3CDTF">2021-12-09T09:56:43Z</dcterms:created>
  <dcterms:modified xsi:type="dcterms:W3CDTF">2021-12-16T17:11:45Z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0x0101009954897F3EE3CC4ABB9FB9EDAC9CDEBC0061E92A44B5DD2545AEF000129C25E859</vt:lpwstr>
  </property>
  <property fmtid="{D5CDD505-2E9C-101B-9397-08002B2CF9AE}" pid="3" name="Order">
    <vt:r8>3000</vt:r8>
  </property>
  <property fmtid="{D5CDD505-2E9C-101B-9397-08002B2CF9AE}" pid="4" name="ArticulateGUID">
    <vt:lpwstr>3FE26354-E730-4F32-B07B-E1DD11762DB9</vt:lpwstr>
  </property>
  <property fmtid="{D5CDD505-2E9C-101B-9397-08002B2CF9AE}" pid="5" name="ArticulatePath">
    <vt:lpwstr>Presentation1</vt:lpwstr>
  </property>
  <property fmtid="{D5CDD505-2E9C-101B-9397-08002B2CF9AE}" pid="6" name="MSIP_Label_0a957285-7815-485a-9751-5b273b784ad5_Enabled">
    <vt:lpwstr>true</vt:lpwstr>
  </property>
  <property fmtid="{D5CDD505-2E9C-101B-9397-08002B2CF9AE}" pid="7" name="MSIP_Label_0a957285-7815-485a-9751-5b273b784ad5_SetDate">
    <vt:lpwstr>2021-12-09T20:45:22Z</vt:lpwstr>
  </property>
  <property fmtid="{D5CDD505-2E9C-101B-9397-08002B2CF9AE}" pid="8" name="MSIP_Label_0a957285-7815-485a-9751-5b273b784ad5_Method">
    <vt:lpwstr>Privileged</vt:lpwstr>
  </property>
  <property fmtid="{D5CDD505-2E9C-101B-9397-08002B2CF9AE}" pid="9" name="MSIP_Label_0a957285-7815-485a-9751-5b273b784ad5_Name">
    <vt:lpwstr>0a957285-7815-485a-9751-5b273b784ad5</vt:lpwstr>
  </property>
  <property fmtid="{D5CDD505-2E9C-101B-9397-08002B2CF9AE}" pid="10" name="MSIP_Label_0a957285-7815-485a-9751-5b273b784ad5_SiteId">
    <vt:lpwstr>1de6d9f3-0daf-4df6-b9d6-5959f16f6118</vt:lpwstr>
  </property>
  <property fmtid="{D5CDD505-2E9C-101B-9397-08002B2CF9AE}" pid="11" name="MSIP_Label_0a957285-7815-485a-9751-5b273b784ad5_ActionId">
    <vt:lpwstr>e6ee5792-785d-4fbf-b726-0000b8142a2b</vt:lpwstr>
  </property>
  <property fmtid="{D5CDD505-2E9C-101B-9397-08002B2CF9AE}" pid="12" name="MSIP_Label_0a957285-7815-485a-9751-5b273b784ad5_ContentBits">
    <vt:lpwstr>0</vt:lpwstr>
  </property>
  <property fmtid="{D5CDD505-2E9C-101B-9397-08002B2CF9AE}" pid="13" name="_dlc_DocIdItemGuid">
    <vt:lpwstr>1f10f002-ec63-4c8d-bb93-357ac834447c</vt:lpwstr>
  </property>
</Properties>
</file>