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7" r:id="rId6"/>
  </p:sldMasterIdLst>
  <p:notesMasterIdLst>
    <p:notesMasterId r:id="rId13"/>
  </p:notesMasterIdLst>
  <p:handoutMasterIdLst>
    <p:handoutMasterId r:id="rId14"/>
  </p:handoutMasterIdLst>
  <p:sldIdLst>
    <p:sldId id="258" r:id="rId7"/>
    <p:sldId id="271" r:id="rId8"/>
    <p:sldId id="272" r:id="rId9"/>
    <p:sldId id="273" r:id="rId10"/>
    <p:sldId id="274" r:id="rId11"/>
    <p:sldId id="275" r:id="rId12"/>
  </p:sldIdLst>
  <p:sldSz cx="9144000" cy="5143500" type="screen16x9"/>
  <p:notesSz cx="6858000" cy="9144000"/>
  <p:custDataLst>
    <p:tags r:id="rId15"/>
  </p:custDataLst>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0" pos="2880">
          <p15:clr>
            <a:srgbClr val="A4A3A4"/>
          </p15:clr>
        </p15:guide>
        <p15:guide id="13" pos="5424" userDrawn="1">
          <p15:clr>
            <a:srgbClr val="A4A3A4"/>
          </p15:clr>
        </p15:guide>
        <p15:guide id="14" pos="336" userDrawn="1">
          <p15:clr>
            <a:srgbClr val="A4A3A4"/>
          </p15:clr>
        </p15:guide>
        <p15:guide id="15" orient="horz" pos="16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0651C3A-4460-11DB-9652-00E08161163F}" styleName="GAVI black">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0"/>
            </a:schemeClr>
          </a:solidFill>
        </a:fill>
      </a:tcStyle>
    </a:wholeTbl>
    <a:band1H>
      <a:tcStyle>
        <a:tcBdr/>
        <a:fill>
          <a:solidFill>
            <a:schemeClr val="dk1">
              <a:tint val="2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0651C3A-4460-11DB-9652-00E08161161F}" styleName="GAVI grey">
    <a:wholeTbl>
      <a:tcTxStyle>
        <a:fontRef idx="minor">
          <a:prstClr val="black"/>
        </a:fontRef>
        <a:schemeClr val="lt2"/>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lt2">
              <a:tint val="0"/>
            </a:schemeClr>
          </a:solidFill>
        </a:fill>
      </a:tcStyle>
    </a:wholeTbl>
    <a:band1H>
      <a:tcStyle>
        <a:tcBdr/>
        <a:fill>
          <a:solidFill>
            <a:schemeClr val="lt2">
              <a:tint val="20000"/>
            </a:schemeClr>
          </a:solidFill>
        </a:fill>
      </a:tcStyle>
    </a:band1H>
    <a:band2H>
      <a:tcStyle>
        <a:tcBdr/>
      </a:tcStyle>
    </a:band2H>
    <a:band1V>
      <a:tcStyle>
        <a:tcBdr/>
        <a:fill>
          <a:solidFill>
            <a:schemeClr val="lt2">
              <a:tint val="40000"/>
            </a:schemeClr>
          </a:solidFill>
        </a:fill>
      </a:tcStyle>
    </a:band1V>
    <a:band2V>
      <a:tcStyle>
        <a:tcBdr/>
      </a:tcStyle>
    </a:band2V>
    <a:lastCol>
      <a:tcTxStyle b="on">
        <a:fontRef idx="minor">
          <a:prstClr val="black"/>
        </a:fontRef>
        <a:schemeClr val="lt1"/>
      </a:tcTxStyle>
      <a:tcStyle>
        <a:tcBdr/>
        <a:fill>
          <a:solidFill>
            <a:schemeClr val="lt2"/>
          </a:solidFill>
        </a:fill>
      </a:tcStyle>
    </a:lastCol>
    <a:firstCol>
      <a:tcTxStyle b="on">
        <a:fontRef idx="minor">
          <a:prstClr val="black"/>
        </a:fontRef>
        <a:schemeClr val="lt1"/>
      </a:tcTxStyle>
      <a:tcStyle>
        <a:tcBdr/>
        <a:fill>
          <a:solidFill>
            <a:schemeClr val="lt2"/>
          </a:solidFill>
        </a:fill>
      </a:tcStyle>
    </a:firstCol>
    <a:lastRow>
      <a:tcTxStyle b="on">
        <a:fontRef idx="minor">
          <a:prstClr val="black"/>
        </a:fontRef>
        <a:schemeClr val="lt1"/>
      </a:tcTxStyle>
      <a:tcStyle>
        <a:tcBdr>
          <a:top>
            <a:ln w="38100" cmpd="sng">
              <a:solidFill>
                <a:schemeClr val="lt1"/>
              </a:solidFill>
            </a:ln>
          </a:top>
        </a:tcBdr>
        <a:fill>
          <a:solidFill>
            <a:schemeClr val="lt2"/>
          </a:solidFill>
        </a:fill>
      </a:tcStyle>
    </a:lastRow>
    <a:firstRow>
      <a:tcTxStyle b="on">
        <a:fontRef idx="minor">
          <a:prstClr val="black"/>
        </a:fontRef>
        <a:schemeClr val="lt1"/>
      </a:tcTxStyle>
      <a:tcStyle>
        <a:tcBdr>
          <a:bottom>
            <a:ln w="38100" cmpd="sng">
              <a:solidFill>
                <a:schemeClr val="lt1"/>
              </a:solidFill>
            </a:ln>
          </a:bottom>
        </a:tcBdr>
        <a:fill>
          <a:solidFill>
            <a:schemeClr val="lt2"/>
          </a:solidFill>
        </a:fill>
      </a:tcStyle>
    </a:firstRow>
  </a:tblStyle>
  <a:tblStyle styleId="{90651C3A-4460-11DB-9652-00E08161165F}" styleName="GAVI dark blue">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0"/>
            </a:schemeClr>
          </a:solidFill>
        </a:fill>
      </a:tcStyle>
    </a:wholeTbl>
    <a:band1H>
      <a:tcStyle>
        <a:tcBdr/>
        <a:fill>
          <a:solidFill>
            <a:schemeClr val="accent1">
              <a:tint val="2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0651C3A-4460-11DB-9652-00E08161175F}" styleName="GAVI light blue">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0"/>
            </a:schemeClr>
          </a:solidFill>
        </a:fill>
      </a:tcStyle>
    </a:wholeTbl>
    <a:band1H>
      <a:tcStyle>
        <a:tcBdr/>
        <a:fill>
          <a:solidFill>
            <a:schemeClr val="accent2">
              <a:tint val="2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0651C3A-4460-11DB-9652-00E08161185F}" styleName="GAVI Gree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2">
              <a:tint val="0"/>
            </a:schemeClr>
          </a:solidFill>
        </a:fill>
      </a:tcStyle>
    </a:wholeTbl>
    <a:band1H>
      <a:tcStyle>
        <a:tcBdr/>
        <a:fill>
          <a:solidFill>
            <a:schemeClr val="dk2">
              <a:tint val="20000"/>
            </a:schemeClr>
          </a:solidFill>
        </a:fill>
      </a:tcStyle>
    </a:band1H>
    <a:band2H>
      <a:tcStyle>
        <a:tcBdr/>
      </a:tcStyle>
    </a:band2H>
    <a:band1V>
      <a:tcStyle>
        <a:tcBdr/>
        <a:fill>
          <a:solidFill>
            <a:schemeClr val="dk2">
              <a:tint val="40000"/>
            </a:schemeClr>
          </a:solidFill>
        </a:fill>
      </a:tcStyle>
    </a:band1V>
    <a:band2V>
      <a:tcStyle>
        <a:tcBdr/>
      </a:tcStyle>
    </a:band2V>
    <a:lastCol>
      <a:tcTxStyle b="on">
        <a:fontRef idx="minor">
          <a:prstClr val="black"/>
        </a:fontRef>
        <a:schemeClr val="lt1"/>
      </a:tcTxStyle>
      <a:tcStyle>
        <a:tcBdr/>
        <a:fill>
          <a:solidFill>
            <a:schemeClr val="dk2"/>
          </a:solidFill>
        </a:fill>
      </a:tcStyle>
    </a:lastCol>
    <a:firstCol>
      <a:tcTxStyle b="on">
        <a:fontRef idx="minor">
          <a:prstClr val="black"/>
        </a:fontRef>
        <a:schemeClr val="lt1"/>
      </a:tcTxStyle>
      <a:tcStyle>
        <a:tcBdr/>
        <a:fill>
          <a:solidFill>
            <a:schemeClr val="dk2"/>
          </a:solidFill>
        </a:fill>
      </a:tcStyle>
    </a:firstCol>
    <a:lastRow>
      <a:tcTxStyle b="on">
        <a:fontRef idx="minor">
          <a:prstClr val="black"/>
        </a:fontRef>
        <a:schemeClr val="lt1"/>
      </a:tcTxStyle>
      <a:tcStyle>
        <a:tcBdr>
          <a:top>
            <a:ln w="38100" cmpd="sng">
              <a:solidFill>
                <a:schemeClr val="lt1"/>
              </a:solidFill>
            </a:ln>
          </a:top>
        </a:tcBdr>
        <a:fill>
          <a:solidFill>
            <a:schemeClr val="dk2"/>
          </a:solidFill>
        </a:fill>
      </a:tcStyle>
    </a:lastRow>
    <a:firstRow>
      <a:tcTxStyle b="on">
        <a:fontRef idx="minor">
          <a:prstClr val="black"/>
        </a:fontRef>
        <a:schemeClr val="lt1"/>
      </a:tcTxStyle>
      <a:tcStyle>
        <a:tcBdr>
          <a:bottom>
            <a:ln w="38100" cmpd="sng">
              <a:solidFill>
                <a:schemeClr val="lt1"/>
              </a:solidFill>
            </a:ln>
          </a:bottom>
        </a:tcBdr>
        <a:fill>
          <a:solidFill>
            <a:schemeClr val="dk2"/>
          </a:solidFill>
        </a:fill>
      </a:tcStyle>
    </a:firstRow>
  </a:tblStyle>
  <a:tblStyle styleId="{90651C3A-4460-11DB-9652-00E08161195F}" styleName="GAVI Purple">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0"/>
            </a:schemeClr>
          </a:solidFill>
        </a:fill>
      </a:tcStyle>
    </a:wholeTbl>
    <a:band1H>
      <a:tcStyle>
        <a:tcBdr/>
        <a:fill>
          <a:solidFill>
            <a:schemeClr val="accent4">
              <a:tint val="2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0651C3A-4460-11DB-9652-00E08161205F}" styleName="GAVI Pink">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0"/>
            </a:schemeClr>
          </a:solidFill>
        </a:fill>
      </a:tcStyle>
    </a:wholeTbl>
    <a:band1H>
      <a:tcStyle>
        <a:tcBdr/>
        <a:fill>
          <a:solidFill>
            <a:schemeClr val="accent5">
              <a:tint val="2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0651C3A-4460-11DB-9652-00E08161215F}" styleName="GAVI Red">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0"/>
            </a:schemeClr>
          </a:solidFill>
        </a:fill>
      </a:tcStyle>
    </a:wholeTbl>
    <a:band1H>
      <a:tcStyle>
        <a:tcBdr/>
        <a:fill>
          <a:solidFill>
            <a:schemeClr val="accent6">
              <a:tint val="2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Style léger 2 - Accentuation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912C8C85-51F0-491E-9774-3900AFEF0FD7}" styleName="Style léger 2 - Accentuation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16DA210-FB5B-4158-B5E0-FEB733F419BA}" styleName="Style clair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DBED569-4797-4DF1-A0F4-6AAB3CD982D8}" styleName="Style léger 3 - Accentuation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1FECB4D8-DB02-4DC6-A0A2-4F2EBAE1DC90}" styleName="Style moyen 1 - Accentuation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0A1B5D5-9B99-4C35-A422-299274C87663}" styleName="Style moyen 1 - Accentuation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FD4443E-F989-4FC4-A0C8-D5A2AF1F390B}" styleName="Style foncé 1 - Accentuation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Style foncé 1 - Accentuation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Style foncé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pos="2880"/>
        <p:guide pos="5424"/>
        <p:guide pos="336"/>
        <p:guide orient="horz" pos="162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5" Type="http://schemas.openxmlformats.org/officeDocument/2006/relationships/customXml" Target="../customXml/item5.xml"/><Relationship Id="rId15" Type="http://schemas.openxmlformats.org/officeDocument/2006/relationships/tags" Target="tags/tag1.xml"/><Relationship Id="rId10" Type="http://schemas.openxmlformats.org/officeDocument/2006/relationships/slide" Target="slides/slide4.xml"/><Relationship Id="rId19"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riederike Teutsch" userId="b1c99ed9-49ae-4f77-aaca-917ff73ec7e1" providerId="ADAL" clId="{BFC28561-1D83-479A-BEF5-0E52FBFD4474}"/>
    <pc:docChg chg="undo custSel addSld delSld modSld sldOrd replTag delTag">
      <pc:chgData name="Friederike Teutsch" userId="b1c99ed9-49ae-4f77-aaca-917ff73ec7e1" providerId="ADAL" clId="{BFC28561-1D83-479A-BEF5-0E52FBFD4474}" dt="2021-12-10T08:58:02.845" v="1539"/>
      <pc:docMkLst>
        <pc:docMk/>
      </pc:docMkLst>
      <pc:sldChg chg="del replTag">
        <pc:chgData name="Friederike Teutsch" userId="b1c99ed9-49ae-4f77-aaca-917ff73ec7e1" providerId="ADAL" clId="{BFC28561-1D83-479A-BEF5-0E52FBFD4474}" dt="2021-12-10T08:38:56.618" v="484" actId="47"/>
        <pc:sldMkLst>
          <pc:docMk/>
          <pc:sldMk cId="2347707854" sldId="257"/>
        </pc:sldMkLst>
      </pc:sldChg>
      <pc:sldChg chg="addSp modSp mod replTag delTag">
        <pc:chgData name="Friederike Teutsch" userId="b1c99ed9-49ae-4f77-aaca-917ff73ec7e1" providerId="ADAL" clId="{BFC28561-1D83-479A-BEF5-0E52FBFD4474}" dt="2021-12-10T08:58:02.845" v="1539"/>
        <pc:sldMkLst>
          <pc:docMk/>
          <pc:sldMk cId="554763505" sldId="258"/>
        </pc:sldMkLst>
        <pc:spChg chg="mod">
          <ac:chgData name="Friederike Teutsch" userId="b1c99ed9-49ae-4f77-aaca-917ff73ec7e1" providerId="ADAL" clId="{BFC28561-1D83-479A-BEF5-0E52FBFD4474}" dt="2021-12-10T08:57:26.219" v="1534" actId="1076"/>
          <ac:spMkLst>
            <pc:docMk/>
            <pc:sldMk cId="554763505" sldId="258"/>
            <ac:spMk id="2" creationId="{A1B50579-38E1-4F08-AA76-C4F0C7E15596}"/>
          </ac:spMkLst>
        </pc:spChg>
        <pc:spChg chg="mod">
          <ac:chgData name="Friederike Teutsch" userId="b1c99ed9-49ae-4f77-aaca-917ff73ec7e1" providerId="ADAL" clId="{BFC28561-1D83-479A-BEF5-0E52FBFD4474}" dt="2021-12-10T08:57:52.413" v="1537" actId="20577"/>
          <ac:spMkLst>
            <pc:docMk/>
            <pc:sldMk cId="554763505" sldId="258"/>
            <ac:spMk id="3" creationId="{09C2DD6B-7379-4560-B9B9-99F3BB61996F}"/>
          </ac:spMkLst>
        </pc:spChg>
        <pc:spChg chg="add mod">
          <ac:chgData name="Friederike Teutsch" userId="b1c99ed9-49ae-4f77-aaca-917ff73ec7e1" providerId="ADAL" clId="{BFC28561-1D83-479A-BEF5-0E52FBFD4474}" dt="2021-12-10T08:39:05.953" v="495"/>
          <ac:spMkLst>
            <pc:docMk/>
            <pc:sldMk cId="554763505" sldId="258"/>
            <ac:spMk id="5" creationId="{19EA51F2-34A9-44BA-BE2D-E87E31EBB1CF}"/>
          </ac:spMkLst>
        </pc:spChg>
      </pc:sldChg>
      <pc:sldChg chg="addSp modSp mod replTag delTag">
        <pc:chgData name="Friederike Teutsch" userId="b1c99ed9-49ae-4f77-aaca-917ff73ec7e1" providerId="ADAL" clId="{BFC28561-1D83-479A-BEF5-0E52FBFD4474}" dt="2021-12-10T08:56:18.214" v="1518"/>
        <pc:sldMkLst>
          <pc:docMk/>
          <pc:sldMk cId="2481957574" sldId="271"/>
        </pc:sldMkLst>
        <pc:spChg chg="mod">
          <ac:chgData name="Friederike Teutsch" userId="b1c99ed9-49ae-4f77-aaca-917ff73ec7e1" providerId="ADAL" clId="{BFC28561-1D83-479A-BEF5-0E52FBFD4474}" dt="2021-12-10T08:37:57.678" v="453" actId="20577"/>
          <ac:spMkLst>
            <pc:docMk/>
            <pc:sldMk cId="2481957574" sldId="271"/>
            <ac:spMk id="2" creationId="{DA30F135-02F8-4CE8-BB50-BEC8A2BD3484}"/>
          </ac:spMkLst>
        </pc:spChg>
        <pc:spChg chg="mod">
          <ac:chgData name="Friederike Teutsch" userId="b1c99ed9-49ae-4f77-aaca-917ff73ec7e1" providerId="ADAL" clId="{BFC28561-1D83-479A-BEF5-0E52FBFD4474}" dt="2021-12-10T08:17:21.158" v="198" actId="5793"/>
          <ac:spMkLst>
            <pc:docMk/>
            <pc:sldMk cId="2481957574" sldId="271"/>
            <ac:spMk id="3" creationId="{7CF3EFB5-7DDE-4699-B671-424F26511CE9}"/>
          </ac:spMkLst>
        </pc:spChg>
        <pc:spChg chg="add mod">
          <ac:chgData name="Friederike Teutsch" userId="b1c99ed9-49ae-4f77-aaca-917ff73ec7e1" providerId="ADAL" clId="{BFC28561-1D83-479A-BEF5-0E52FBFD4474}" dt="2021-12-10T08:36:41.283" v="382" actId="20577"/>
          <ac:spMkLst>
            <pc:docMk/>
            <pc:sldMk cId="2481957574" sldId="271"/>
            <ac:spMk id="4" creationId="{4FFA293E-8374-4266-9B02-82CE869B87A8}"/>
          </ac:spMkLst>
        </pc:spChg>
      </pc:sldChg>
      <pc:sldChg chg="addSp modSp mod replTag delTag">
        <pc:chgData name="Friederike Teutsch" userId="b1c99ed9-49ae-4f77-aaca-917ff73ec7e1" providerId="ADAL" clId="{BFC28561-1D83-479A-BEF5-0E52FBFD4474}" dt="2021-12-10T08:56:05.403" v="1510"/>
        <pc:sldMkLst>
          <pc:docMk/>
          <pc:sldMk cId="3100185385" sldId="272"/>
        </pc:sldMkLst>
        <pc:spChg chg="mod">
          <ac:chgData name="Friederike Teutsch" userId="b1c99ed9-49ae-4f77-aaca-917ff73ec7e1" providerId="ADAL" clId="{BFC28561-1D83-479A-BEF5-0E52FBFD4474}" dt="2021-12-10T08:38:24.406" v="465" actId="20577"/>
          <ac:spMkLst>
            <pc:docMk/>
            <pc:sldMk cId="3100185385" sldId="272"/>
            <ac:spMk id="2" creationId="{DA30F135-02F8-4CE8-BB50-BEC8A2BD3484}"/>
          </ac:spMkLst>
        </pc:spChg>
        <pc:spChg chg="mod">
          <ac:chgData name="Friederike Teutsch" userId="b1c99ed9-49ae-4f77-aaca-917ff73ec7e1" providerId="ADAL" clId="{BFC28561-1D83-479A-BEF5-0E52FBFD4474}" dt="2021-12-10T08:17:11.192" v="185" actId="5793"/>
          <ac:spMkLst>
            <pc:docMk/>
            <pc:sldMk cId="3100185385" sldId="272"/>
            <ac:spMk id="3" creationId="{7CF3EFB5-7DDE-4699-B671-424F26511CE9}"/>
          </ac:spMkLst>
        </pc:spChg>
        <pc:spChg chg="add mod">
          <ac:chgData name="Friederike Teutsch" userId="b1c99ed9-49ae-4f77-aaca-917ff73ec7e1" providerId="ADAL" clId="{BFC28561-1D83-479A-BEF5-0E52FBFD4474}" dt="2021-12-10T08:36:59.933" v="385"/>
          <ac:spMkLst>
            <pc:docMk/>
            <pc:sldMk cId="3100185385" sldId="272"/>
            <ac:spMk id="5" creationId="{3EA2238B-F3C3-45F3-B074-986F9FFB2271}"/>
          </ac:spMkLst>
        </pc:spChg>
      </pc:sldChg>
      <pc:sldChg chg="addSp modSp mod replTag delTag">
        <pc:chgData name="Friederike Teutsch" userId="b1c99ed9-49ae-4f77-aaca-917ff73ec7e1" providerId="ADAL" clId="{BFC28561-1D83-479A-BEF5-0E52FBFD4474}" dt="2021-12-10T08:56:04.812" v="1508"/>
        <pc:sldMkLst>
          <pc:docMk/>
          <pc:sldMk cId="2880688622" sldId="273"/>
        </pc:sldMkLst>
        <pc:spChg chg="mod">
          <ac:chgData name="Friederike Teutsch" userId="b1c99ed9-49ae-4f77-aaca-917ff73ec7e1" providerId="ADAL" clId="{BFC28561-1D83-479A-BEF5-0E52FBFD4474}" dt="2021-12-10T08:18:02.707" v="232" actId="113"/>
          <ac:spMkLst>
            <pc:docMk/>
            <pc:sldMk cId="2880688622" sldId="273"/>
            <ac:spMk id="2" creationId="{DA30F135-02F8-4CE8-BB50-BEC8A2BD3484}"/>
          </ac:spMkLst>
        </pc:spChg>
        <pc:spChg chg="mod">
          <ac:chgData name="Friederike Teutsch" userId="b1c99ed9-49ae-4f77-aaca-917ff73ec7e1" providerId="ADAL" clId="{BFC28561-1D83-479A-BEF5-0E52FBFD4474}" dt="2021-12-10T08:16:57.631" v="171" actId="5793"/>
          <ac:spMkLst>
            <pc:docMk/>
            <pc:sldMk cId="2880688622" sldId="273"/>
            <ac:spMk id="3" creationId="{7CF3EFB5-7DDE-4699-B671-424F26511CE9}"/>
          </ac:spMkLst>
        </pc:spChg>
        <pc:spChg chg="add mod">
          <ac:chgData name="Friederike Teutsch" userId="b1c99ed9-49ae-4f77-aaca-917ff73ec7e1" providerId="ADAL" clId="{BFC28561-1D83-479A-BEF5-0E52FBFD4474}" dt="2021-12-10T08:37:02.447" v="390"/>
          <ac:spMkLst>
            <pc:docMk/>
            <pc:sldMk cId="2880688622" sldId="273"/>
            <ac:spMk id="5" creationId="{97658017-562E-46CA-8D91-8B0A823DB3B8}"/>
          </ac:spMkLst>
        </pc:spChg>
      </pc:sldChg>
      <pc:sldChg chg="addSp delSp modSp add mod ord replTag delTag">
        <pc:chgData name="Friederike Teutsch" userId="b1c99ed9-49ae-4f77-aaca-917ff73ec7e1" providerId="ADAL" clId="{BFC28561-1D83-479A-BEF5-0E52FBFD4474}" dt="2021-12-10T08:56:04.124" v="1506"/>
        <pc:sldMkLst>
          <pc:docMk/>
          <pc:sldMk cId="2043101950" sldId="274"/>
        </pc:sldMkLst>
        <pc:spChg chg="mod">
          <ac:chgData name="Friederike Teutsch" userId="b1c99ed9-49ae-4f77-aaca-917ff73ec7e1" providerId="ADAL" clId="{BFC28561-1D83-479A-BEF5-0E52FBFD4474}" dt="2021-12-10T08:37:24.832" v="423" actId="20577"/>
          <ac:spMkLst>
            <pc:docMk/>
            <pc:sldMk cId="2043101950" sldId="274"/>
            <ac:spMk id="2" creationId="{DA30F135-02F8-4CE8-BB50-BEC8A2BD3484}"/>
          </ac:spMkLst>
        </pc:spChg>
        <pc:spChg chg="mod">
          <ac:chgData name="Friederike Teutsch" userId="b1c99ed9-49ae-4f77-aaca-917ff73ec7e1" providerId="ADAL" clId="{BFC28561-1D83-479A-BEF5-0E52FBFD4474}" dt="2021-12-10T08:17:54.191" v="226" actId="20577"/>
          <ac:spMkLst>
            <pc:docMk/>
            <pc:sldMk cId="2043101950" sldId="274"/>
            <ac:spMk id="3" creationId="{7CF3EFB5-7DDE-4699-B671-424F26511CE9}"/>
          </ac:spMkLst>
        </pc:spChg>
        <pc:spChg chg="add mod">
          <ac:chgData name="Friederike Teutsch" userId="b1c99ed9-49ae-4f77-aaca-917ff73ec7e1" providerId="ADAL" clId="{BFC28561-1D83-479A-BEF5-0E52FBFD4474}" dt="2021-12-10T08:37:05.235" v="395"/>
          <ac:spMkLst>
            <pc:docMk/>
            <pc:sldMk cId="2043101950" sldId="274"/>
            <ac:spMk id="5" creationId="{2A061AA5-75ED-4980-B1DF-45BCF9C1B8D2}"/>
          </ac:spMkLst>
        </pc:spChg>
        <pc:spChg chg="add del mod">
          <ac:chgData name="Friederike Teutsch" userId="b1c99ed9-49ae-4f77-aaca-917ff73ec7e1" providerId="ADAL" clId="{BFC28561-1D83-479A-BEF5-0E52FBFD4474}" dt="2021-12-10T08:37:11.807" v="405"/>
          <ac:spMkLst>
            <pc:docMk/>
            <pc:sldMk cId="2043101950" sldId="274"/>
            <ac:spMk id="6" creationId="{315532CF-16EB-4166-9149-E8C5CB969879}"/>
          </ac:spMkLst>
        </pc:spChg>
      </pc:sldChg>
      <pc:sldChg chg="addSp modSp add mod replTag delTag">
        <pc:chgData name="Friederike Teutsch" userId="b1c99ed9-49ae-4f77-aaca-917ff73ec7e1" providerId="ADAL" clId="{BFC28561-1D83-479A-BEF5-0E52FBFD4474}" dt="2021-12-10T08:56:02.561" v="1504"/>
        <pc:sldMkLst>
          <pc:docMk/>
          <pc:sldMk cId="1433860632" sldId="275"/>
        </pc:sldMkLst>
        <pc:spChg chg="mod">
          <ac:chgData name="Friederike Teutsch" userId="b1c99ed9-49ae-4f77-aaca-917ff73ec7e1" providerId="ADAL" clId="{BFC28561-1D83-479A-BEF5-0E52FBFD4474}" dt="2021-12-10T08:19:10.906" v="258" actId="113"/>
          <ac:spMkLst>
            <pc:docMk/>
            <pc:sldMk cId="1433860632" sldId="275"/>
            <ac:spMk id="2" creationId="{DA30F135-02F8-4CE8-BB50-BEC8A2BD3484}"/>
          </ac:spMkLst>
        </pc:spChg>
        <pc:spChg chg="mod">
          <ac:chgData name="Friederike Teutsch" userId="b1c99ed9-49ae-4f77-aaca-917ff73ec7e1" providerId="ADAL" clId="{BFC28561-1D83-479A-BEF5-0E52FBFD4474}" dt="2021-12-10T08:19:18.897" v="263" actId="5793"/>
          <ac:spMkLst>
            <pc:docMk/>
            <pc:sldMk cId="1433860632" sldId="275"/>
            <ac:spMk id="3" creationId="{7CF3EFB5-7DDE-4699-B671-424F26511CE9}"/>
          </ac:spMkLst>
        </pc:spChg>
        <pc:spChg chg="add mod">
          <ac:chgData name="Friederike Teutsch" userId="b1c99ed9-49ae-4f77-aaca-917ff73ec7e1" providerId="ADAL" clId="{BFC28561-1D83-479A-BEF5-0E52FBFD4474}" dt="2021-12-10T08:37:14.438" v="408"/>
          <ac:spMkLst>
            <pc:docMk/>
            <pc:sldMk cId="1433860632" sldId="275"/>
            <ac:spMk id="5" creationId="{25060C7E-5C76-4F6B-BCD8-446E45AF6103}"/>
          </ac:spMkLst>
        </pc:spChg>
      </pc:sldChg>
    </pc:docChg>
  </pc:docChgLst>
  <pc:docChgLst>
    <pc:chgData name="Friederike Teutsch" userId="b1c99ed9-49ae-4f77-aaca-917ff73ec7e1" providerId="ADAL" clId="{48119464-4B57-42FA-93FF-90BA01CDB2D9}"/>
    <pc:docChg chg="custSel modSld replTag delTag">
      <pc:chgData name="Friederike Teutsch" userId="b1c99ed9-49ae-4f77-aaca-917ff73ec7e1" providerId="ADAL" clId="{48119464-4B57-42FA-93FF-90BA01CDB2D9}" dt="2021-12-16T17:10:29.865" v="3"/>
      <pc:docMkLst>
        <pc:docMk/>
      </pc:docMkLst>
      <pc:sldChg chg="replTag delTag">
        <pc:chgData name="Friederike Teutsch" userId="b1c99ed9-49ae-4f77-aaca-917ff73ec7e1" providerId="ADAL" clId="{48119464-4B57-42FA-93FF-90BA01CDB2D9}" dt="2021-12-16T17:10:29.734" v="1"/>
        <pc:sldMkLst>
          <pc:docMk/>
          <pc:sldMk cId="554763505" sldId="258"/>
        </pc:sldMkLst>
      </pc:sldChg>
    </pc:docChg>
  </pc:docChgLst>
</pc:chgInfo>
</file>

<file path=ppt/drawings/_rels/vmlDrawing1.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0655835-EF9E-5C42-970F-0500CD162F04}" type="datetimeFigureOut">
              <a:rPr lang="fr-FR" smtClean="0"/>
              <a:t>16/12/2021</a:t>
            </a:fld>
            <a:endParaRPr lang="fr-FR"/>
          </a:p>
        </p:txBody>
      </p:sp>
      <p:sp>
        <p:nvSpPr>
          <p:cNvPr id="4" name="Espace réservé du pied de page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063F9E1-53B0-984D-8497-AC6DA03747F7}" type="slidenum">
              <a:rPr lang="fr-FR" smtClean="0"/>
              <a:t>‹#›</a:t>
            </a:fld>
            <a:endParaRPr lang="fr-FR"/>
          </a:p>
        </p:txBody>
      </p:sp>
    </p:spTree>
    <p:extLst>
      <p:ext uri="{BB962C8B-B14F-4D97-AF65-F5344CB8AC3E}">
        <p14:creationId xmlns:p14="http://schemas.microsoft.com/office/powerpoint/2010/main" val="120754938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defRPr>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itchFamily="34" charset="0"/>
              </a:defRPr>
            </a:lvl1pPr>
          </a:lstStyle>
          <a:p>
            <a:fld id="{D680E798-53FF-4C51-A981-953463752515}" type="datetimeFigureOut">
              <a:rPr lang="fr-FR" smtClean="0"/>
              <a:pPr/>
              <a:t>16/12/2021</a:t>
            </a:fld>
            <a:endParaRPr lang="fr-FR"/>
          </a:p>
        </p:txBody>
      </p:sp>
      <p:sp>
        <p:nvSpPr>
          <p:cNvPr id="4" name="Espace réservé de l'image des diapositives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itchFamily="34" charset="0"/>
              </a:defRPr>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defRPr>
            </a:lvl1pPr>
          </a:lstStyle>
          <a:p>
            <a:fld id="{1B06CD8F-B7ED-4A05-9FB1-A01CC0EF02CC}" type="slidenum">
              <a:rPr lang="fr-FR" smtClean="0"/>
              <a:pPr/>
              <a:t>‹#›</a:t>
            </a:fld>
            <a:endParaRPr lang="fr-FR"/>
          </a:p>
        </p:txBody>
      </p:sp>
    </p:spTree>
    <p:extLst>
      <p:ext uri="{BB962C8B-B14F-4D97-AF65-F5344CB8AC3E}">
        <p14:creationId xmlns:p14="http://schemas.microsoft.com/office/powerpoint/2010/main" val="1586470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Arial" pitchFamily="34" charset="0"/>
        <a:ea typeface="+mn-ea"/>
        <a:cs typeface="+mn-cs"/>
      </a:defRPr>
    </a:lvl1pPr>
    <a:lvl2pPr marL="457200" algn="l" defTabSz="914400" rtl="0" eaLnBrk="1" latinLnBrk="0" hangingPunct="1">
      <a:defRPr sz="1200" kern="1200">
        <a:solidFill>
          <a:schemeClr val="tx1"/>
        </a:solidFill>
        <a:latin typeface="Arial" pitchFamily="34" charset="0"/>
        <a:ea typeface="+mn-ea"/>
        <a:cs typeface="+mn-cs"/>
      </a:defRPr>
    </a:lvl2pPr>
    <a:lvl3pPr marL="914400" algn="l" defTabSz="914400" rtl="0" eaLnBrk="1" latinLnBrk="0" hangingPunct="1">
      <a:defRPr sz="1200" kern="1200">
        <a:solidFill>
          <a:schemeClr val="tx1"/>
        </a:solidFill>
        <a:latin typeface="Arial" pitchFamily="34" charset="0"/>
        <a:ea typeface="+mn-ea"/>
        <a:cs typeface="+mn-cs"/>
      </a:defRPr>
    </a:lvl3pPr>
    <a:lvl4pPr marL="1371600" algn="l" defTabSz="914400" rtl="0" eaLnBrk="1" latinLnBrk="0" hangingPunct="1">
      <a:defRPr sz="1200" kern="1200">
        <a:solidFill>
          <a:schemeClr val="tx1"/>
        </a:solidFill>
        <a:latin typeface="Arial" pitchFamily="34" charset="0"/>
        <a:ea typeface="+mn-ea"/>
        <a:cs typeface="+mn-cs"/>
      </a:defRPr>
    </a:lvl4pPr>
    <a:lvl5pPr marL="1828800" algn="l" defTabSz="914400" rtl="0" eaLnBrk="1" latinLnBrk="0" hangingPunct="1">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5" Type="http://schemas.openxmlformats.org/officeDocument/2006/relationships/image" Target="../media/image9.png"/><Relationship Id="rId4" Type="http://schemas.openxmlformats.org/officeDocument/2006/relationships/image" Target="../media/image8.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_Blue">
    <p:spTree>
      <p:nvGrpSpPr>
        <p:cNvPr id="1" name=""/>
        <p:cNvGrpSpPr/>
        <p:nvPr/>
      </p:nvGrpSpPr>
      <p:grpSpPr>
        <a:xfrm>
          <a:off x="0" y="0"/>
          <a:ext cx="0" cy="0"/>
          <a:chOff x="0" y="0"/>
          <a:chExt cx="0" cy="0"/>
        </a:xfrm>
      </p:grpSpPr>
      <p:pic>
        <p:nvPicPr>
          <p:cNvPr id="17" name="Image 1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3870960"/>
          </a:xfrm>
          <a:prstGeom prst="rect">
            <a:avLst/>
          </a:prstGeom>
        </p:spPr>
      </p:pic>
      <p:pic>
        <p:nvPicPr>
          <p:cNvPr id="13" name="Image 12" descr="Bas_couv.png"/>
          <p:cNvPicPr>
            <a:picLocks noChangeAspect="1"/>
          </p:cNvPicPr>
          <p:nvPr userDrawn="1"/>
        </p:nvPicPr>
        <p:blipFill>
          <a:blip r:embed="rId3" cstate="print"/>
          <a:srcRect r="60243" b="722"/>
          <a:stretch>
            <a:fillRect/>
          </a:stretch>
        </p:blipFill>
        <p:spPr bwMode="gray">
          <a:xfrm>
            <a:off x="188640" y="3909780"/>
            <a:ext cx="2562370" cy="1188000"/>
          </a:xfrm>
          <a:prstGeom prst="rect">
            <a:avLst/>
          </a:prstGeom>
        </p:spPr>
      </p:pic>
      <p:sp>
        <p:nvSpPr>
          <p:cNvPr id="22" name="Rectangle 21"/>
          <p:cNvSpPr/>
          <p:nvPr userDrawn="1"/>
        </p:nvSpPr>
        <p:spPr bwMode="gray">
          <a:xfrm>
            <a:off x="3635376" y="3948903"/>
            <a:ext cx="5508625" cy="11945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p>
        </p:txBody>
      </p:sp>
      <p:sp>
        <p:nvSpPr>
          <p:cNvPr id="9" name="Espace réservé du texte 8"/>
          <p:cNvSpPr>
            <a:spLocks noGrp="1"/>
          </p:cNvSpPr>
          <p:nvPr>
            <p:ph type="body" sz="quarter" idx="13" hasCustomPrompt="1"/>
          </p:nvPr>
        </p:nvSpPr>
        <p:spPr bwMode="gray">
          <a:xfrm>
            <a:off x="504000" y="730800"/>
            <a:ext cx="4788000" cy="1674000"/>
          </a:xfrm>
        </p:spPr>
        <p:txBody>
          <a:bodyPr anchor="b" anchorCtr="0"/>
          <a:lstStyle>
            <a:lvl1pPr marL="0" indent="0" algn="l">
              <a:lnSpc>
                <a:spcPct val="90000"/>
              </a:lnSpc>
              <a:buNone/>
              <a:defRPr sz="2800" b="1" cap="none" baseline="0">
                <a:solidFill>
                  <a:schemeClr val="bg1"/>
                </a:solidFill>
              </a:defRPr>
            </a:lvl1pPr>
            <a:lvl2pPr marL="0" algn="ctr">
              <a:lnSpc>
                <a:spcPct val="100000"/>
              </a:lnSpc>
              <a:spcBef>
                <a:spcPts val="6900"/>
              </a:spcBef>
              <a:defRPr sz="2000" b="1">
                <a:solidFill>
                  <a:schemeClr val="bg1"/>
                </a:solidFill>
              </a:defRPr>
            </a:lvl2pPr>
          </a:lstStyle>
          <a:p>
            <a:pPr lvl="0"/>
            <a:r>
              <a:rPr lang="en-GB" noProof="0"/>
              <a:t>TITLE</a:t>
            </a:r>
          </a:p>
        </p:txBody>
      </p:sp>
      <p:sp>
        <p:nvSpPr>
          <p:cNvPr id="8" name="Espace réservé du texte 8"/>
          <p:cNvSpPr>
            <a:spLocks noGrp="1"/>
          </p:cNvSpPr>
          <p:nvPr>
            <p:ph type="body" sz="quarter" idx="14" hasCustomPrompt="1"/>
          </p:nvPr>
        </p:nvSpPr>
        <p:spPr bwMode="gray">
          <a:xfrm>
            <a:off x="504000" y="2689200"/>
            <a:ext cx="4788000" cy="1108800"/>
          </a:xfrm>
        </p:spPr>
        <p:txBody>
          <a:bodyPr anchor="t" anchorCtr="0"/>
          <a:lstStyle>
            <a:lvl1pPr marL="0" indent="0" algn="l">
              <a:lnSpc>
                <a:spcPct val="90000"/>
              </a:lnSpc>
              <a:buNone/>
              <a:defRPr sz="2000" b="0" baseline="0">
                <a:solidFill>
                  <a:schemeClr val="bg1"/>
                </a:solidFill>
              </a:defRPr>
            </a:lvl1pPr>
            <a:lvl2pPr marL="0" algn="ctr">
              <a:lnSpc>
                <a:spcPct val="100000"/>
              </a:lnSpc>
              <a:spcBef>
                <a:spcPts val="6900"/>
              </a:spcBef>
              <a:defRPr sz="2000" b="1">
                <a:solidFill>
                  <a:schemeClr val="bg1"/>
                </a:solidFill>
              </a:defRPr>
            </a:lvl2pPr>
          </a:lstStyle>
          <a:p>
            <a:pPr lvl="0"/>
            <a:r>
              <a:rPr lang="en-GB" noProof="0"/>
              <a:t>SUBTITLE</a:t>
            </a:r>
          </a:p>
        </p:txBody>
      </p:sp>
      <p:sp>
        <p:nvSpPr>
          <p:cNvPr id="11" name="Espace réservé du numéro de diapositive 10"/>
          <p:cNvSpPr>
            <a:spLocks noGrp="1"/>
          </p:cNvSpPr>
          <p:nvPr>
            <p:ph type="sldNum" sz="quarter" idx="16"/>
          </p:nvPr>
        </p:nvSpPr>
        <p:spPr bwMode="gray"/>
        <p:txBody>
          <a:bodyPr/>
          <a:lstStyle>
            <a:lvl1pPr>
              <a:defRPr sz="100">
                <a:solidFill>
                  <a:schemeClr val="bg1">
                    <a:alpha val="0"/>
                  </a:schemeClr>
                </a:solidFill>
              </a:defRPr>
            </a:lvl1pPr>
          </a:lstStyle>
          <a:p>
            <a:pPr algn="l"/>
            <a:r>
              <a:rPr lang="en-GB" noProof="0"/>
              <a:t>Page: </a:t>
            </a:r>
            <a:fld id="{733122C9-A0B9-462F-8757-0847AD287B63}" type="slidenum">
              <a:rPr lang="en-GB" noProof="0" smtClean="0"/>
              <a:pPr algn="l"/>
              <a:t>‹#›</a:t>
            </a:fld>
            <a:endParaRPr lang="en-GB" noProof="0"/>
          </a:p>
        </p:txBody>
      </p:sp>
      <p:sp>
        <p:nvSpPr>
          <p:cNvPr id="15" name="Espace réservé du texte 14"/>
          <p:cNvSpPr>
            <a:spLocks noGrp="1"/>
          </p:cNvSpPr>
          <p:nvPr>
            <p:ph type="body" sz="quarter" idx="19" hasCustomPrompt="1"/>
          </p:nvPr>
        </p:nvSpPr>
        <p:spPr bwMode="gray">
          <a:xfrm>
            <a:off x="4194000" y="4424400"/>
            <a:ext cx="4413600" cy="244800"/>
          </a:xfrm>
        </p:spPr>
        <p:txBody>
          <a:bodyPr anchor="b" anchorCtr="0"/>
          <a:lstStyle>
            <a:lvl1pPr algn="r">
              <a:lnSpc>
                <a:spcPct val="100000"/>
              </a:lnSpc>
              <a:defRPr sz="900" b="1">
                <a:solidFill>
                  <a:schemeClr val="accent2"/>
                </a:solidFill>
              </a:defRPr>
            </a:lvl1pPr>
          </a:lstStyle>
          <a:p>
            <a:r>
              <a:rPr lang="fr-FR" err="1"/>
              <a:t>Reach</a:t>
            </a:r>
            <a:r>
              <a:rPr lang="fr-FR"/>
              <a:t> </a:t>
            </a:r>
            <a:r>
              <a:rPr lang="fr-FR" err="1"/>
              <a:t>every</a:t>
            </a:r>
            <a:r>
              <a:rPr lang="fr-FR"/>
              <a:t> </a:t>
            </a:r>
            <a:r>
              <a:rPr lang="fr-FR" err="1"/>
              <a:t>child</a:t>
            </a:r>
            <a:endParaRPr lang="fr-FR"/>
          </a:p>
        </p:txBody>
      </p:sp>
      <p:sp>
        <p:nvSpPr>
          <p:cNvPr id="16" name="Rectangle 15"/>
          <p:cNvSpPr/>
          <p:nvPr userDrawn="1"/>
        </p:nvSpPr>
        <p:spPr bwMode="gray">
          <a:xfrm>
            <a:off x="4194000" y="4712400"/>
            <a:ext cx="4413600" cy="21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r"/>
            <a:r>
              <a:rPr lang="en-GB" sz="900" noProof="0">
                <a:solidFill>
                  <a:schemeClr val="accent3"/>
                </a:solidFill>
              </a:rPr>
              <a:t>www.gavi.org</a:t>
            </a:r>
          </a:p>
        </p:txBody>
      </p:sp>
      <p:sp>
        <p:nvSpPr>
          <p:cNvPr id="18" name="Rectangle 17"/>
          <p:cNvSpPr/>
          <p:nvPr userDrawn="1"/>
        </p:nvSpPr>
        <p:spPr bwMode="gray">
          <a:xfrm>
            <a:off x="504000" y="2543921"/>
            <a:ext cx="1753200" cy="18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amp;Content&amp;Picture_Layout">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504000" y="162938"/>
            <a:ext cx="4788725" cy="777478"/>
          </a:xfrm>
        </p:spPr>
        <p:txBody>
          <a:bodyPr/>
          <a:lstStyle/>
          <a:p>
            <a:r>
              <a:rPr lang="en-GB" noProof="0"/>
              <a:t>TITLE</a:t>
            </a:r>
          </a:p>
        </p:txBody>
      </p:sp>
      <p:sp>
        <p:nvSpPr>
          <p:cNvPr id="3" name="Espace réservé du contenu 2"/>
          <p:cNvSpPr>
            <a:spLocks noGrp="1"/>
          </p:cNvSpPr>
          <p:nvPr>
            <p:ph idx="1" hasCustomPrompt="1"/>
          </p:nvPr>
        </p:nvSpPr>
        <p:spPr bwMode="gray">
          <a:xfrm>
            <a:off x="503999" y="2480400"/>
            <a:ext cx="4788725" cy="1874113"/>
          </a:xfrm>
        </p:spPr>
        <p:txBody>
          <a:bodyPr/>
          <a:lstStyle>
            <a:lvl2pPr>
              <a:defRPr/>
            </a:lvl2pPr>
            <a:lvl3pPr>
              <a:defRPr/>
            </a:lvl3pPr>
            <a:lvl4pPr>
              <a:defRPr baseline="0"/>
            </a:lvl4pPr>
            <a:lvl5pPr>
              <a:defRPr/>
            </a:lvl5pPr>
          </a:lstStyle>
          <a:p>
            <a:pPr lvl="0"/>
            <a:r>
              <a:rPr lang="en-GB" noProof="0"/>
              <a:t>Text level 1</a:t>
            </a:r>
          </a:p>
          <a:p>
            <a:pPr lvl="1"/>
            <a:r>
              <a:rPr lang="en-GB" noProof="0"/>
              <a:t>Text level 2</a:t>
            </a:r>
          </a:p>
          <a:p>
            <a:pPr lvl="2"/>
            <a:r>
              <a:rPr lang="en-GB" noProof="0"/>
              <a:t>Text level 3</a:t>
            </a:r>
          </a:p>
          <a:p>
            <a:pPr lvl="3"/>
            <a:r>
              <a:rPr lang="en-GB" noProof="0"/>
              <a:t>Text level 4</a:t>
            </a:r>
          </a:p>
          <a:p>
            <a:pPr lvl="4"/>
            <a:r>
              <a:rPr lang="en-GB" noProof="0"/>
              <a:t>Text level 5</a:t>
            </a:r>
          </a:p>
        </p:txBody>
      </p:sp>
      <p:sp>
        <p:nvSpPr>
          <p:cNvPr id="10" name="Espace réservé du texte 9"/>
          <p:cNvSpPr>
            <a:spLocks noGrp="1"/>
          </p:cNvSpPr>
          <p:nvPr>
            <p:ph type="body" sz="quarter" idx="13" hasCustomPrompt="1"/>
          </p:nvPr>
        </p:nvSpPr>
        <p:spPr bwMode="gray">
          <a:xfrm>
            <a:off x="504000" y="1202400"/>
            <a:ext cx="4788725" cy="945000"/>
          </a:xfrm>
        </p:spPr>
        <p:txBody>
          <a:bodyPr/>
          <a:lstStyle/>
          <a:p>
            <a:pPr lvl="0"/>
            <a:r>
              <a:rPr lang="en-GB" noProof="0"/>
              <a:t>Text level 1</a:t>
            </a:r>
          </a:p>
          <a:p>
            <a:pPr lvl="1"/>
            <a:r>
              <a:rPr lang="en-GB" noProof="0"/>
              <a:t>Text level 2</a:t>
            </a:r>
          </a:p>
          <a:p>
            <a:pPr lvl="2"/>
            <a:r>
              <a:rPr lang="en-GB" noProof="0"/>
              <a:t>Text level 3</a:t>
            </a:r>
          </a:p>
          <a:p>
            <a:pPr lvl="3"/>
            <a:r>
              <a:rPr lang="en-GB" noProof="0"/>
              <a:t>Text level 4</a:t>
            </a:r>
          </a:p>
          <a:p>
            <a:pPr lvl="4"/>
            <a:r>
              <a:rPr lang="en-GB" noProof="0"/>
              <a:t>Text level 5</a:t>
            </a:r>
          </a:p>
        </p:txBody>
      </p:sp>
      <p:sp>
        <p:nvSpPr>
          <p:cNvPr id="9" name="Espace réservé du numéro de diapositive 8"/>
          <p:cNvSpPr>
            <a:spLocks noGrp="1"/>
          </p:cNvSpPr>
          <p:nvPr>
            <p:ph type="sldNum" sz="quarter" idx="15"/>
          </p:nvPr>
        </p:nvSpPr>
        <p:spPr bwMode="gray"/>
        <p:txBody>
          <a:bodyPr/>
          <a:lstStyle/>
          <a:p>
            <a:pPr algn="l"/>
            <a:fld id="{733122C9-A0B9-462F-8757-0847AD287B63}" type="slidenum">
              <a:rPr lang="en-GB" noProof="0" smtClean="0"/>
              <a:pPr algn="l"/>
              <a:t>‹#›</a:t>
            </a:fld>
            <a:endParaRPr lang="en-GB" noProof="0"/>
          </a:p>
        </p:txBody>
      </p:sp>
      <p:sp>
        <p:nvSpPr>
          <p:cNvPr id="12" name="Espace réservé pour une image  8"/>
          <p:cNvSpPr>
            <a:spLocks noGrp="1"/>
          </p:cNvSpPr>
          <p:nvPr>
            <p:ph type="pic" sz="quarter" idx="17" hasCustomPrompt="1"/>
          </p:nvPr>
        </p:nvSpPr>
        <p:spPr bwMode="gray">
          <a:xfrm>
            <a:off x="5760132" y="565050"/>
            <a:ext cx="2879868" cy="3760887"/>
          </a:xfrm>
        </p:spPr>
        <p:txBody>
          <a:bodyPr tIns="1008000" anchor="ctr" anchorCtr="0"/>
          <a:lstStyle>
            <a:lvl1pPr algn="ctr">
              <a:defRPr/>
            </a:lvl1pPr>
          </a:lstStyle>
          <a:p>
            <a:r>
              <a:rPr lang="en-GB" noProof="0"/>
              <a:t>Select your own photo</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amp;2_Contents_Layout">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p:txBody>
          <a:bodyPr/>
          <a:lstStyle/>
          <a:p>
            <a:r>
              <a:rPr lang="en-GB" noProof="0"/>
              <a:t>TITLE</a:t>
            </a:r>
          </a:p>
        </p:txBody>
      </p:sp>
      <p:sp>
        <p:nvSpPr>
          <p:cNvPr id="3" name="Espace réservé du contenu 2"/>
          <p:cNvSpPr>
            <a:spLocks noGrp="1"/>
          </p:cNvSpPr>
          <p:nvPr>
            <p:ph idx="1" hasCustomPrompt="1"/>
          </p:nvPr>
        </p:nvSpPr>
        <p:spPr bwMode="gray">
          <a:xfrm>
            <a:off x="504000" y="2482010"/>
            <a:ext cx="4068000" cy="1875600"/>
          </a:xfrm>
        </p:spPr>
        <p:txBody>
          <a:bodyPr/>
          <a:lstStyle>
            <a:lvl2pPr>
              <a:defRPr/>
            </a:lvl2pPr>
            <a:lvl3pPr>
              <a:defRPr/>
            </a:lvl3pPr>
            <a:lvl4pPr>
              <a:defRPr baseline="0"/>
            </a:lvl4pPr>
            <a:lvl5pPr>
              <a:defRPr/>
            </a:lvl5pPr>
          </a:lstStyle>
          <a:p>
            <a:pPr lvl="0"/>
            <a:r>
              <a:rPr lang="en-GB" noProof="0"/>
              <a:t>Text level 1</a:t>
            </a:r>
          </a:p>
          <a:p>
            <a:pPr lvl="1"/>
            <a:r>
              <a:rPr lang="en-GB" noProof="0"/>
              <a:t>Text level 2</a:t>
            </a:r>
          </a:p>
          <a:p>
            <a:pPr lvl="2"/>
            <a:r>
              <a:rPr lang="en-GB" noProof="0"/>
              <a:t>Text level 3</a:t>
            </a:r>
          </a:p>
          <a:p>
            <a:pPr lvl="3"/>
            <a:r>
              <a:rPr lang="en-GB" noProof="0"/>
              <a:t>Text level 4</a:t>
            </a:r>
          </a:p>
          <a:p>
            <a:pPr lvl="4"/>
            <a:r>
              <a:rPr lang="en-GB" noProof="0"/>
              <a:t>Text level 5</a:t>
            </a:r>
          </a:p>
        </p:txBody>
      </p:sp>
      <p:sp>
        <p:nvSpPr>
          <p:cNvPr id="10" name="Espace réservé du texte 9"/>
          <p:cNvSpPr>
            <a:spLocks noGrp="1"/>
          </p:cNvSpPr>
          <p:nvPr>
            <p:ph type="body" sz="quarter" idx="13" hasCustomPrompt="1"/>
          </p:nvPr>
        </p:nvSpPr>
        <p:spPr bwMode="gray">
          <a:xfrm>
            <a:off x="504000" y="1202400"/>
            <a:ext cx="8136000" cy="945000"/>
          </a:xfrm>
        </p:spPr>
        <p:txBody>
          <a:bodyPr/>
          <a:lstStyle/>
          <a:p>
            <a:pPr lvl="0"/>
            <a:r>
              <a:rPr lang="en-GB" noProof="0"/>
              <a:t>Text level 1</a:t>
            </a:r>
          </a:p>
          <a:p>
            <a:pPr lvl="1"/>
            <a:r>
              <a:rPr lang="en-GB" noProof="0"/>
              <a:t>Text level 2</a:t>
            </a:r>
          </a:p>
          <a:p>
            <a:pPr lvl="2"/>
            <a:r>
              <a:rPr lang="en-GB" noProof="0"/>
              <a:t>Text level 3</a:t>
            </a:r>
          </a:p>
          <a:p>
            <a:pPr lvl="3"/>
            <a:r>
              <a:rPr lang="en-GB" noProof="0"/>
              <a:t>Text level 4</a:t>
            </a:r>
          </a:p>
          <a:p>
            <a:pPr lvl="4"/>
            <a:r>
              <a:rPr lang="en-GB" noProof="0"/>
              <a:t>Text level 5</a:t>
            </a:r>
          </a:p>
        </p:txBody>
      </p:sp>
      <p:sp>
        <p:nvSpPr>
          <p:cNvPr id="9" name="Espace réservé du numéro de diapositive 8"/>
          <p:cNvSpPr>
            <a:spLocks noGrp="1"/>
          </p:cNvSpPr>
          <p:nvPr>
            <p:ph type="sldNum" sz="quarter" idx="15"/>
          </p:nvPr>
        </p:nvSpPr>
        <p:spPr bwMode="gray"/>
        <p:txBody>
          <a:bodyPr/>
          <a:lstStyle/>
          <a:p>
            <a:pPr algn="l"/>
            <a:fld id="{733122C9-A0B9-462F-8757-0847AD287B63}" type="slidenum">
              <a:rPr lang="en-GB" noProof="0" smtClean="0"/>
              <a:pPr algn="l"/>
              <a:t>‹#›</a:t>
            </a:fld>
            <a:endParaRPr lang="en-GB" noProof="0"/>
          </a:p>
        </p:txBody>
      </p:sp>
      <p:sp>
        <p:nvSpPr>
          <p:cNvPr id="12" name="Espace réservé du contenu 2"/>
          <p:cNvSpPr>
            <a:spLocks noGrp="1"/>
          </p:cNvSpPr>
          <p:nvPr>
            <p:ph idx="17" hasCustomPrompt="1"/>
          </p:nvPr>
        </p:nvSpPr>
        <p:spPr bwMode="gray">
          <a:xfrm>
            <a:off x="5076000" y="2482010"/>
            <a:ext cx="3564000" cy="1875600"/>
          </a:xfrm>
        </p:spPr>
        <p:txBody>
          <a:bodyPr/>
          <a:lstStyle>
            <a:lvl2pPr>
              <a:defRPr/>
            </a:lvl2pPr>
            <a:lvl3pPr>
              <a:defRPr/>
            </a:lvl3pPr>
            <a:lvl4pPr>
              <a:defRPr baseline="0"/>
            </a:lvl4pPr>
            <a:lvl5pPr>
              <a:defRPr/>
            </a:lvl5pPr>
          </a:lstStyle>
          <a:p>
            <a:pPr lvl="0"/>
            <a:r>
              <a:rPr lang="en-GB" noProof="0"/>
              <a:t>Text level 1</a:t>
            </a:r>
          </a:p>
          <a:p>
            <a:pPr lvl="1"/>
            <a:r>
              <a:rPr lang="en-GB" noProof="0"/>
              <a:t>Text level 2</a:t>
            </a:r>
          </a:p>
          <a:p>
            <a:pPr lvl="2"/>
            <a:r>
              <a:rPr lang="en-GB" noProof="0"/>
              <a:t>Text level 3</a:t>
            </a:r>
          </a:p>
          <a:p>
            <a:pPr lvl="3"/>
            <a:r>
              <a:rPr lang="en-GB" noProof="0"/>
              <a:t>Text level 4</a:t>
            </a:r>
          </a:p>
          <a:p>
            <a:pPr lvl="4"/>
            <a:r>
              <a:rPr lang="en-GB" noProof="0"/>
              <a:t>Text level 5</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amp;3_Contents_Layout">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p:txBody>
          <a:bodyPr/>
          <a:lstStyle/>
          <a:p>
            <a:r>
              <a:rPr lang="en-GB" noProof="0"/>
              <a:t>TITLE</a:t>
            </a:r>
          </a:p>
        </p:txBody>
      </p:sp>
      <p:sp>
        <p:nvSpPr>
          <p:cNvPr id="3" name="Espace réservé du contenu 2"/>
          <p:cNvSpPr>
            <a:spLocks noGrp="1"/>
          </p:cNvSpPr>
          <p:nvPr>
            <p:ph idx="1" hasCustomPrompt="1"/>
          </p:nvPr>
        </p:nvSpPr>
        <p:spPr bwMode="gray">
          <a:xfrm>
            <a:off x="504000" y="2480400"/>
            <a:ext cx="2304000" cy="1875600"/>
          </a:xfrm>
        </p:spPr>
        <p:txBody>
          <a:bodyPr/>
          <a:lstStyle>
            <a:lvl2pPr>
              <a:defRPr/>
            </a:lvl2pPr>
            <a:lvl3pPr>
              <a:defRPr/>
            </a:lvl3pPr>
            <a:lvl4pPr>
              <a:defRPr baseline="0"/>
            </a:lvl4pPr>
            <a:lvl5pPr>
              <a:defRPr/>
            </a:lvl5pPr>
          </a:lstStyle>
          <a:p>
            <a:pPr lvl="0"/>
            <a:r>
              <a:rPr lang="en-GB" noProof="0"/>
              <a:t>Text level 1</a:t>
            </a:r>
          </a:p>
          <a:p>
            <a:pPr lvl="1"/>
            <a:r>
              <a:rPr lang="en-GB" noProof="0"/>
              <a:t>Text level 2</a:t>
            </a:r>
          </a:p>
          <a:p>
            <a:pPr lvl="2"/>
            <a:r>
              <a:rPr lang="en-GB" noProof="0"/>
              <a:t>Text level 3</a:t>
            </a:r>
          </a:p>
          <a:p>
            <a:pPr lvl="3"/>
            <a:r>
              <a:rPr lang="en-GB" noProof="0"/>
              <a:t>Text level 4</a:t>
            </a:r>
          </a:p>
          <a:p>
            <a:pPr lvl="4"/>
            <a:r>
              <a:rPr lang="en-GB" noProof="0"/>
              <a:t>Text level 5</a:t>
            </a:r>
          </a:p>
        </p:txBody>
      </p:sp>
      <p:sp>
        <p:nvSpPr>
          <p:cNvPr id="10" name="Espace réservé du texte 9"/>
          <p:cNvSpPr>
            <a:spLocks noGrp="1"/>
          </p:cNvSpPr>
          <p:nvPr>
            <p:ph type="body" sz="quarter" idx="13" hasCustomPrompt="1"/>
          </p:nvPr>
        </p:nvSpPr>
        <p:spPr bwMode="gray">
          <a:xfrm>
            <a:off x="504000" y="1202400"/>
            <a:ext cx="8136000" cy="945000"/>
          </a:xfrm>
        </p:spPr>
        <p:txBody>
          <a:bodyPr/>
          <a:lstStyle/>
          <a:p>
            <a:pPr lvl="0"/>
            <a:r>
              <a:rPr lang="en-GB" noProof="0"/>
              <a:t>Text level 1</a:t>
            </a:r>
          </a:p>
          <a:p>
            <a:pPr lvl="1"/>
            <a:r>
              <a:rPr lang="en-GB" noProof="0"/>
              <a:t>Text level 2</a:t>
            </a:r>
          </a:p>
          <a:p>
            <a:pPr lvl="2"/>
            <a:r>
              <a:rPr lang="en-GB" noProof="0"/>
              <a:t>Text level 3</a:t>
            </a:r>
          </a:p>
          <a:p>
            <a:pPr lvl="3"/>
            <a:r>
              <a:rPr lang="en-GB" noProof="0"/>
              <a:t>Text level 4</a:t>
            </a:r>
          </a:p>
          <a:p>
            <a:pPr lvl="4"/>
            <a:r>
              <a:rPr lang="en-GB" noProof="0"/>
              <a:t>Text level 5</a:t>
            </a:r>
          </a:p>
        </p:txBody>
      </p:sp>
      <p:sp>
        <p:nvSpPr>
          <p:cNvPr id="9" name="Espace réservé du numéro de diapositive 8"/>
          <p:cNvSpPr>
            <a:spLocks noGrp="1"/>
          </p:cNvSpPr>
          <p:nvPr>
            <p:ph type="sldNum" sz="quarter" idx="15"/>
          </p:nvPr>
        </p:nvSpPr>
        <p:spPr bwMode="gray"/>
        <p:txBody>
          <a:bodyPr/>
          <a:lstStyle/>
          <a:p>
            <a:pPr algn="l"/>
            <a:fld id="{733122C9-A0B9-462F-8757-0847AD287B63}" type="slidenum">
              <a:rPr lang="en-GB" noProof="0" smtClean="0"/>
              <a:pPr algn="l"/>
              <a:t>‹#›</a:t>
            </a:fld>
            <a:endParaRPr lang="en-GB" noProof="0"/>
          </a:p>
        </p:txBody>
      </p:sp>
      <p:sp>
        <p:nvSpPr>
          <p:cNvPr id="13" name="Espace réservé du contenu 2"/>
          <p:cNvSpPr>
            <a:spLocks noGrp="1"/>
          </p:cNvSpPr>
          <p:nvPr>
            <p:ph idx="17" hasCustomPrompt="1"/>
          </p:nvPr>
        </p:nvSpPr>
        <p:spPr bwMode="gray">
          <a:xfrm>
            <a:off x="3125519" y="2480400"/>
            <a:ext cx="2304000" cy="1875600"/>
          </a:xfrm>
        </p:spPr>
        <p:txBody>
          <a:bodyPr/>
          <a:lstStyle>
            <a:lvl2pPr>
              <a:defRPr/>
            </a:lvl2pPr>
            <a:lvl3pPr>
              <a:defRPr/>
            </a:lvl3pPr>
            <a:lvl4pPr>
              <a:defRPr baseline="0"/>
            </a:lvl4pPr>
            <a:lvl5pPr>
              <a:defRPr/>
            </a:lvl5pPr>
          </a:lstStyle>
          <a:p>
            <a:pPr lvl="0"/>
            <a:r>
              <a:rPr lang="en-GB" noProof="0"/>
              <a:t>Text level 1</a:t>
            </a:r>
          </a:p>
          <a:p>
            <a:pPr lvl="1"/>
            <a:r>
              <a:rPr lang="en-GB" noProof="0"/>
              <a:t>Text level 2</a:t>
            </a:r>
          </a:p>
          <a:p>
            <a:pPr lvl="2"/>
            <a:r>
              <a:rPr lang="en-GB" noProof="0"/>
              <a:t>Text level 3</a:t>
            </a:r>
          </a:p>
          <a:p>
            <a:pPr lvl="3"/>
            <a:r>
              <a:rPr lang="en-GB" noProof="0"/>
              <a:t>Text level 4</a:t>
            </a:r>
          </a:p>
          <a:p>
            <a:pPr lvl="4"/>
            <a:r>
              <a:rPr lang="en-GB" noProof="0"/>
              <a:t>Text level 5</a:t>
            </a:r>
          </a:p>
        </p:txBody>
      </p:sp>
      <p:sp>
        <p:nvSpPr>
          <p:cNvPr id="14" name="Espace réservé du contenu 2"/>
          <p:cNvSpPr>
            <a:spLocks noGrp="1"/>
          </p:cNvSpPr>
          <p:nvPr>
            <p:ph idx="18" hasCustomPrompt="1"/>
          </p:nvPr>
        </p:nvSpPr>
        <p:spPr bwMode="gray">
          <a:xfrm>
            <a:off x="5735100" y="2480400"/>
            <a:ext cx="2304000" cy="1875600"/>
          </a:xfrm>
        </p:spPr>
        <p:txBody>
          <a:bodyPr/>
          <a:lstStyle>
            <a:lvl2pPr>
              <a:defRPr/>
            </a:lvl2pPr>
            <a:lvl3pPr>
              <a:defRPr/>
            </a:lvl3pPr>
            <a:lvl4pPr>
              <a:defRPr baseline="0"/>
            </a:lvl4pPr>
            <a:lvl5pPr>
              <a:defRPr/>
            </a:lvl5pPr>
          </a:lstStyle>
          <a:p>
            <a:pPr lvl="0"/>
            <a:r>
              <a:rPr lang="en-GB" noProof="0"/>
              <a:t>Text level 1</a:t>
            </a:r>
          </a:p>
          <a:p>
            <a:pPr lvl="1"/>
            <a:r>
              <a:rPr lang="en-GB" noProof="0"/>
              <a:t>Text level 2</a:t>
            </a:r>
          </a:p>
          <a:p>
            <a:pPr lvl="2"/>
            <a:r>
              <a:rPr lang="en-GB" noProof="0"/>
              <a:t>Text level 3</a:t>
            </a:r>
          </a:p>
          <a:p>
            <a:pPr lvl="3"/>
            <a:r>
              <a:rPr lang="en-GB" noProof="0"/>
              <a:t>Text level 4</a:t>
            </a:r>
          </a:p>
          <a:p>
            <a:pPr lvl="4"/>
            <a:r>
              <a:rPr lang="en-GB" noProof="0"/>
              <a:t>Text level 5</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_Contents_Layout">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504000" y="162938"/>
            <a:ext cx="8136000" cy="777478"/>
          </a:xfrm>
        </p:spPr>
        <p:txBody>
          <a:bodyPr/>
          <a:lstStyle/>
          <a:p>
            <a:r>
              <a:rPr lang="en-GB" noProof="0"/>
              <a:t>TITLE</a:t>
            </a:r>
          </a:p>
        </p:txBody>
      </p:sp>
      <p:sp>
        <p:nvSpPr>
          <p:cNvPr id="3" name="Espace réservé du contenu 2"/>
          <p:cNvSpPr>
            <a:spLocks noGrp="1"/>
          </p:cNvSpPr>
          <p:nvPr>
            <p:ph idx="1" hasCustomPrompt="1"/>
          </p:nvPr>
        </p:nvSpPr>
        <p:spPr bwMode="gray">
          <a:xfrm>
            <a:off x="504000" y="1202400"/>
            <a:ext cx="4068000" cy="1526400"/>
          </a:xfrm>
        </p:spPr>
        <p:txBody>
          <a:bodyPr/>
          <a:lstStyle>
            <a:lvl2pPr>
              <a:defRPr/>
            </a:lvl2pPr>
            <a:lvl3pPr>
              <a:defRPr/>
            </a:lvl3pPr>
            <a:lvl4pPr>
              <a:defRPr baseline="0"/>
            </a:lvl4pPr>
            <a:lvl5pPr>
              <a:defRPr/>
            </a:lvl5pPr>
          </a:lstStyle>
          <a:p>
            <a:pPr lvl="0"/>
            <a:r>
              <a:rPr lang="en-GB" noProof="0"/>
              <a:t>Text level 1</a:t>
            </a:r>
          </a:p>
          <a:p>
            <a:pPr lvl="1"/>
            <a:r>
              <a:rPr lang="en-GB" noProof="0"/>
              <a:t>Text level 2</a:t>
            </a:r>
          </a:p>
          <a:p>
            <a:pPr lvl="2"/>
            <a:r>
              <a:rPr lang="en-GB" noProof="0"/>
              <a:t>Text level 3</a:t>
            </a:r>
          </a:p>
          <a:p>
            <a:pPr lvl="3"/>
            <a:r>
              <a:rPr lang="en-GB" noProof="0"/>
              <a:t>Text level 4</a:t>
            </a:r>
          </a:p>
          <a:p>
            <a:pPr lvl="4"/>
            <a:r>
              <a:rPr lang="en-GB" noProof="0"/>
              <a:t>Text level 5</a:t>
            </a:r>
          </a:p>
        </p:txBody>
      </p:sp>
      <p:sp>
        <p:nvSpPr>
          <p:cNvPr id="8" name="Espace réservé du numéro de diapositive 7"/>
          <p:cNvSpPr>
            <a:spLocks noGrp="1"/>
          </p:cNvSpPr>
          <p:nvPr>
            <p:ph type="sldNum" sz="quarter" idx="11"/>
          </p:nvPr>
        </p:nvSpPr>
        <p:spPr bwMode="gray"/>
        <p:txBody>
          <a:bodyPr/>
          <a:lstStyle/>
          <a:p>
            <a:pPr algn="l"/>
            <a:fld id="{733122C9-A0B9-462F-8757-0847AD287B63}" type="slidenum">
              <a:rPr lang="en-GB" noProof="0" smtClean="0"/>
              <a:pPr algn="l"/>
              <a:t>‹#›</a:t>
            </a:fld>
            <a:endParaRPr lang="en-GB" noProof="0"/>
          </a:p>
        </p:txBody>
      </p:sp>
      <p:sp>
        <p:nvSpPr>
          <p:cNvPr id="9" name="Espace réservé du contenu 2"/>
          <p:cNvSpPr>
            <a:spLocks noGrp="1"/>
          </p:cNvSpPr>
          <p:nvPr>
            <p:ph idx="13" hasCustomPrompt="1"/>
          </p:nvPr>
        </p:nvSpPr>
        <p:spPr bwMode="gray">
          <a:xfrm>
            <a:off x="4572000" y="1202400"/>
            <a:ext cx="4068000" cy="1526400"/>
          </a:xfrm>
        </p:spPr>
        <p:txBody>
          <a:bodyPr/>
          <a:lstStyle>
            <a:lvl2pPr>
              <a:defRPr/>
            </a:lvl2pPr>
            <a:lvl3pPr>
              <a:defRPr/>
            </a:lvl3pPr>
            <a:lvl4pPr>
              <a:defRPr baseline="0"/>
            </a:lvl4pPr>
            <a:lvl5pPr>
              <a:defRPr/>
            </a:lvl5pPr>
          </a:lstStyle>
          <a:p>
            <a:pPr lvl="0"/>
            <a:r>
              <a:rPr lang="en-GB" noProof="0"/>
              <a:t>Text level 1</a:t>
            </a:r>
          </a:p>
          <a:p>
            <a:pPr lvl="1"/>
            <a:r>
              <a:rPr lang="en-GB" noProof="0"/>
              <a:t>Text level 2</a:t>
            </a:r>
          </a:p>
          <a:p>
            <a:pPr lvl="2"/>
            <a:r>
              <a:rPr lang="en-GB" noProof="0"/>
              <a:t>Text level 3</a:t>
            </a:r>
          </a:p>
          <a:p>
            <a:pPr lvl="3"/>
            <a:r>
              <a:rPr lang="en-GB" noProof="0"/>
              <a:t>Text level 4</a:t>
            </a:r>
          </a:p>
          <a:p>
            <a:pPr lvl="4"/>
            <a:r>
              <a:rPr lang="en-GB" noProof="0"/>
              <a:t>Text level 5</a:t>
            </a:r>
          </a:p>
        </p:txBody>
      </p:sp>
      <p:sp>
        <p:nvSpPr>
          <p:cNvPr id="13" name="Espace réservé du contenu 2"/>
          <p:cNvSpPr>
            <a:spLocks noGrp="1"/>
          </p:cNvSpPr>
          <p:nvPr>
            <p:ph idx="14" hasCustomPrompt="1"/>
          </p:nvPr>
        </p:nvSpPr>
        <p:spPr bwMode="gray">
          <a:xfrm>
            <a:off x="504000" y="2828541"/>
            <a:ext cx="4068000" cy="1525972"/>
          </a:xfrm>
        </p:spPr>
        <p:txBody>
          <a:bodyPr/>
          <a:lstStyle>
            <a:lvl2pPr>
              <a:defRPr/>
            </a:lvl2pPr>
            <a:lvl3pPr>
              <a:defRPr/>
            </a:lvl3pPr>
            <a:lvl4pPr>
              <a:defRPr baseline="0"/>
            </a:lvl4pPr>
            <a:lvl5pPr>
              <a:defRPr/>
            </a:lvl5pPr>
          </a:lstStyle>
          <a:p>
            <a:pPr lvl="0"/>
            <a:r>
              <a:rPr lang="en-GB" noProof="0"/>
              <a:t>Text level 1</a:t>
            </a:r>
          </a:p>
          <a:p>
            <a:pPr lvl="1"/>
            <a:r>
              <a:rPr lang="en-GB" noProof="0"/>
              <a:t>Text level 2</a:t>
            </a:r>
          </a:p>
          <a:p>
            <a:pPr lvl="2"/>
            <a:r>
              <a:rPr lang="en-GB" noProof="0"/>
              <a:t>Text level 3</a:t>
            </a:r>
          </a:p>
          <a:p>
            <a:pPr lvl="3"/>
            <a:r>
              <a:rPr lang="en-GB" noProof="0"/>
              <a:t>Text level 4</a:t>
            </a:r>
          </a:p>
          <a:p>
            <a:pPr lvl="4"/>
            <a:r>
              <a:rPr lang="en-GB" noProof="0"/>
              <a:t>Text level 5</a:t>
            </a:r>
          </a:p>
        </p:txBody>
      </p:sp>
      <p:sp>
        <p:nvSpPr>
          <p:cNvPr id="14" name="Espace réservé du contenu 2"/>
          <p:cNvSpPr>
            <a:spLocks noGrp="1"/>
          </p:cNvSpPr>
          <p:nvPr>
            <p:ph idx="15" hasCustomPrompt="1"/>
          </p:nvPr>
        </p:nvSpPr>
        <p:spPr bwMode="gray">
          <a:xfrm>
            <a:off x="4572000" y="2828541"/>
            <a:ext cx="4068000" cy="1525972"/>
          </a:xfrm>
        </p:spPr>
        <p:txBody>
          <a:bodyPr/>
          <a:lstStyle>
            <a:lvl2pPr>
              <a:defRPr/>
            </a:lvl2pPr>
            <a:lvl3pPr>
              <a:defRPr/>
            </a:lvl3pPr>
            <a:lvl4pPr>
              <a:defRPr baseline="0"/>
            </a:lvl4pPr>
            <a:lvl5pPr>
              <a:defRPr/>
            </a:lvl5pPr>
          </a:lstStyle>
          <a:p>
            <a:pPr lvl="0"/>
            <a:r>
              <a:rPr lang="en-GB" noProof="0"/>
              <a:t>Text level 1</a:t>
            </a:r>
          </a:p>
          <a:p>
            <a:pPr lvl="1"/>
            <a:r>
              <a:rPr lang="en-GB" noProof="0"/>
              <a:t>Text level 2</a:t>
            </a:r>
          </a:p>
          <a:p>
            <a:pPr lvl="2"/>
            <a:r>
              <a:rPr lang="en-GB" noProof="0"/>
              <a:t>Text level 3</a:t>
            </a:r>
          </a:p>
          <a:p>
            <a:pPr lvl="3"/>
            <a:r>
              <a:rPr lang="en-GB" noProof="0"/>
              <a:t>Text level 4</a:t>
            </a:r>
          </a:p>
          <a:p>
            <a:pPr lvl="4"/>
            <a:r>
              <a:rPr lang="en-GB" noProof="0"/>
              <a:t>Text level 5</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icture_Layout">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p:txBody>
          <a:bodyPr/>
          <a:lstStyle/>
          <a:p>
            <a:r>
              <a:rPr lang="en-GB" noProof="0"/>
              <a:t>TITLE</a:t>
            </a:r>
          </a:p>
        </p:txBody>
      </p:sp>
      <p:sp>
        <p:nvSpPr>
          <p:cNvPr id="9" name="Espace réservé du numéro de diapositive 8"/>
          <p:cNvSpPr>
            <a:spLocks noGrp="1"/>
          </p:cNvSpPr>
          <p:nvPr>
            <p:ph type="sldNum" sz="quarter" idx="15"/>
          </p:nvPr>
        </p:nvSpPr>
        <p:spPr bwMode="gray"/>
        <p:txBody>
          <a:bodyPr/>
          <a:lstStyle/>
          <a:p>
            <a:pPr algn="l"/>
            <a:fld id="{733122C9-A0B9-462F-8757-0847AD287B63}" type="slidenum">
              <a:rPr lang="en-GB" noProof="0" smtClean="0"/>
              <a:pPr algn="l"/>
              <a:t>‹#›</a:t>
            </a:fld>
            <a:endParaRPr lang="en-GB" noProof="0"/>
          </a:p>
        </p:txBody>
      </p:sp>
      <p:sp>
        <p:nvSpPr>
          <p:cNvPr id="12" name="Espace réservé pour une image  8"/>
          <p:cNvSpPr>
            <a:spLocks noGrp="1"/>
          </p:cNvSpPr>
          <p:nvPr>
            <p:ph type="pic" sz="quarter" idx="17" hasCustomPrompt="1"/>
          </p:nvPr>
        </p:nvSpPr>
        <p:spPr bwMode="gray">
          <a:xfrm>
            <a:off x="504000" y="1202401"/>
            <a:ext cx="8136000" cy="3117600"/>
          </a:xfrm>
        </p:spPr>
        <p:txBody>
          <a:bodyPr tIns="1008000" anchor="ctr" anchorCtr="0"/>
          <a:lstStyle>
            <a:lvl1pPr algn="ctr">
              <a:defRPr/>
            </a:lvl1pPr>
          </a:lstStyle>
          <a:p>
            <a:r>
              <a:rPr lang="en-GB" noProof="0"/>
              <a:t>Select your own photo</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amp;4_Blocks_Layout">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p:txBody>
          <a:bodyPr/>
          <a:lstStyle/>
          <a:p>
            <a:r>
              <a:rPr lang="en-GB" noProof="0"/>
              <a:t>TITLE</a:t>
            </a:r>
          </a:p>
        </p:txBody>
      </p:sp>
      <p:sp>
        <p:nvSpPr>
          <p:cNvPr id="10" name="Espace réservé du texte 9"/>
          <p:cNvSpPr>
            <a:spLocks noGrp="1"/>
          </p:cNvSpPr>
          <p:nvPr>
            <p:ph type="body" sz="quarter" idx="13" hasCustomPrompt="1"/>
          </p:nvPr>
        </p:nvSpPr>
        <p:spPr bwMode="gray">
          <a:xfrm>
            <a:off x="504000" y="1202400"/>
            <a:ext cx="8136000" cy="702470"/>
          </a:xfrm>
        </p:spPr>
        <p:txBody>
          <a:bodyPr/>
          <a:lstStyle/>
          <a:p>
            <a:pPr lvl="0"/>
            <a:r>
              <a:rPr lang="en-GB" noProof="0"/>
              <a:t>Text level 1</a:t>
            </a:r>
          </a:p>
          <a:p>
            <a:pPr lvl="1"/>
            <a:r>
              <a:rPr lang="en-GB" noProof="0"/>
              <a:t>Text level 2</a:t>
            </a:r>
          </a:p>
          <a:p>
            <a:pPr lvl="2"/>
            <a:r>
              <a:rPr lang="en-GB" noProof="0"/>
              <a:t>Text level 3</a:t>
            </a:r>
          </a:p>
          <a:p>
            <a:pPr lvl="3"/>
            <a:r>
              <a:rPr lang="en-GB" noProof="0"/>
              <a:t>Text level 4</a:t>
            </a:r>
          </a:p>
          <a:p>
            <a:pPr lvl="4"/>
            <a:r>
              <a:rPr lang="en-GB" noProof="0"/>
              <a:t>Text level 5</a:t>
            </a:r>
          </a:p>
        </p:txBody>
      </p:sp>
      <p:sp>
        <p:nvSpPr>
          <p:cNvPr id="9" name="Espace réservé du numéro de diapositive 8"/>
          <p:cNvSpPr>
            <a:spLocks noGrp="1"/>
          </p:cNvSpPr>
          <p:nvPr>
            <p:ph type="sldNum" sz="quarter" idx="15"/>
          </p:nvPr>
        </p:nvSpPr>
        <p:spPr bwMode="gray"/>
        <p:txBody>
          <a:bodyPr/>
          <a:lstStyle/>
          <a:p>
            <a:pPr algn="l"/>
            <a:fld id="{733122C9-A0B9-462F-8757-0847AD287B63}" type="slidenum">
              <a:rPr lang="en-GB" noProof="0" smtClean="0"/>
              <a:pPr algn="l"/>
              <a:t>‹#›</a:t>
            </a:fld>
            <a:endParaRPr lang="en-GB" noProof="0"/>
          </a:p>
        </p:txBody>
      </p:sp>
      <p:sp>
        <p:nvSpPr>
          <p:cNvPr id="21" name="Espace réservé du texte 9"/>
          <p:cNvSpPr>
            <a:spLocks noGrp="1"/>
          </p:cNvSpPr>
          <p:nvPr>
            <p:ph type="body" sz="quarter" idx="19" hasCustomPrompt="1"/>
          </p:nvPr>
        </p:nvSpPr>
        <p:spPr bwMode="gray">
          <a:xfrm>
            <a:off x="504000" y="1979118"/>
            <a:ext cx="3672000" cy="243000"/>
          </a:xfrm>
          <a:solidFill>
            <a:schemeClr val="accent1"/>
          </a:solidFill>
          <a:ln w="9525">
            <a:solidFill>
              <a:schemeClr val="accent1"/>
            </a:solidFill>
          </a:ln>
        </p:spPr>
        <p:txBody>
          <a:bodyPr anchor="ctr" anchorCtr="0"/>
          <a:lstStyle>
            <a:lvl1pPr algn="ctr">
              <a:lnSpc>
                <a:spcPct val="100000"/>
              </a:lnSpc>
              <a:defRPr>
                <a:solidFill>
                  <a:schemeClr val="bg1"/>
                </a:solidFill>
              </a:defRPr>
            </a:lvl1pPr>
          </a:lstStyle>
          <a:p>
            <a:pPr lvl="0"/>
            <a:r>
              <a:rPr lang="en-GB" noProof="0"/>
              <a:t>Text level 1</a:t>
            </a:r>
          </a:p>
        </p:txBody>
      </p:sp>
      <p:sp>
        <p:nvSpPr>
          <p:cNvPr id="22" name="Espace réservé du texte 9"/>
          <p:cNvSpPr>
            <a:spLocks noGrp="1"/>
          </p:cNvSpPr>
          <p:nvPr>
            <p:ph type="body" sz="quarter" idx="20" hasCustomPrompt="1"/>
          </p:nvPr>
        </p:nvSpPr>
        <p:spPr bwMode="gray">
          <a:xfrm>
            <a:off x="504000" y="2222118"/>
            <a:ext cx="3672000" cy="1764000"/>
          </a:xfrm>
          <a:ln w="9525">
            <a:solidFill>
              <a:schemeClr val="accent1"/>
            </a:solidFill>
          </a:ln>
        </p:spPr>
        <p:txBody>
          <a:bodyPr tIns="72000"/>
          <a:lstStyle>
            <a:lvl1pPr marL="324000" indent="-180000">
              <a:lnSpc>
                <a:spcPct val="100000"/>
              </a:lnSpc>
              <a:spcBef>
                <a:spcPts val="300"/>
              </a:spcBef>
              <a:buClr>
                <a:schemeClr val="accent3"/>
              </a:buClr>
              <a:buFont typeface="Arial" pitchFamily="34" charset="0"/>
              <a:buChar char="•"/>
              <a:defRPr sz="1800">
                <a:solidFill>
                  <a:schemeClr val="tx1"/>
                </a:solidFill>
              </a:defRPr>
            </a:lvl1pPr>
            <a:lvl2pPr marL="504000">
              <a:buClr>
                <a:schemeClr val="tx1"/>
              </a:buClr>
              <a:defRPr sz="1600" b="0"/>
            </a:lvl2pPr>
            <a:lvl3pPr indent="0">
              <a:buNone/>
              <a:defRPr/>
            </a:lvl3pPr>
            <a:lvl4pPr marL="684000" indent="-180000">
              <a:buClr>
                <a:schemeClr val="tx1"/>
              </a:buClr>
              <a:buFont typeface="Arial" pitchFamily="34" charset="0"/>
              <a:buChar char="•"/>
              <a:defRPr sz="1400"/>
            </a:lvl4pPr>
          </a:lstStyle>
          <a:p>
            <a:pPr lvl="0"/>
            <a:r>
              <a:rPr lang="en-GB" noProof="0"/>
              <a:t>Text level 2</a:t>
            </a:r>
          </a:p>
          <a:p>
            <a:pPr lvl="1"/>
            <a:r>
              <a:rPr lang="en-GB" noProof="0"/>
              <a:t>Text level 3</a:t>
            </a:r>
          </a:p>
          <a:p>
            <a:pPr lvl="2"/>
            <a:r>
              <a:rPr lang="en-GB" noProof="0"/>
              <a:t>Text level 4</a:t>
            </a:r>
          </a:p>
          <a:p>
            <a:pPr lvl="3"/>
            <a:r>
              <a:rPr lang="en-GB" noProof="0"/>
              <a:t>Text level 5</a:t>
            </a:r>
          </a:p>
        </p:txBody>
      </p:sp>
      <p:sp>
        <p:nvSpPr>
          <p:cNvPr id="23" name="Espace réservé du texte 9"/>
          <p:cNvSpPr>
            <a:spLocks noGrp="1"/>
          </p:cNvSpPr>
          <p:nvPr>
            <p:ph type="body" sz="quarter" idx="21" hasCustomPrompt="1"/>
          </p:nvPr>
        </p:nvSpPr>
        <p:spPr bwMode="gray">
          <a:xfrm>
            <a:off x="4572000" y="1979118"/>
            <a:ext cx="3672000" cy="243000"/>
          </a:xfrm>
          <a:solidFill>
            <a:schemeClr val="accent2"/>
          </a:solidFill>
          <a:ln w="9525">
            <a:solidFill>
              <a:schemeClr val="accent2"/>
            </a:solidFill>
          </a:ln>
        </p:spPr>
        <p:txBody>
          <a:bodyPr anchor="ctr" anchorCtr="0"/>
          <a:lstStyle>
            <a:lvl1pPr algn="ctr">
              <a:lnSpc>
                <a:spcPct val="100000"/>
              </a:lnSpc>
              <a:defRPr>
                <a:solidFill>
                  <a:schemeClr val="bg1"/>
                </a:solidFill>
              </a:defRPr>
            </a:lvl1pPr>
          </a:lstStyle>
          <a:p>
            <a:pPr lvl="0"/>
            <a:r>
              <a:rPr lang="en-GB" noProof="0"/>
              <a:t>Text level 1</a:t>
            </a:r>
          </a:p>
        </p:txBody>
      </p:sp>
      <p:sp>
        <p:nvSpPr>
          <p:cNvPr id="24" name="Espace réservé du texte 9"/>
          <p:cNvSpPr>
            <a:spLocks noGrp="1"/>
          </p:cNvSpPr>
          <p:nvPr>
            <p:ph type="body" sz="quarter" idx="22" hasCustomPrompt="1"/>
          </p:nvPr>
        </p:nvSpPr>
        <p:spPr bwMode="gray">
          <a:xfrm>
            <a:off x="4572000" y="2222118"/>
            <a:ext cx="3672000" cy="1764000"/>
          </a:xfrm>
          <a:ln w="9525">
            <a:solidFill>
              <a:schemeClr val="accent2"/>
            </a:solidFill>
          </a:ln>
        </p:spPr>
        <p:txBody>
          <a:bodyPr tIns="72000"/>
          <a:lstStyle>
            <a:lvl1pPr marL="324000" indent="-180000">
              <a:lnSpc>
                <a:spcPct val="100000"/>
              </a:lnSpc>
              <a:spcBef>
                <a:spcPts val="300"/>
              </a:spcBef>
              <a:buClr>
                <a:schemeClr val="accent3"/>
              </a:buClr>
              <a:buFont typeface="Arial" pitchFamily="34" charset="0"/>
              <a:buChar char="•"/>
              <a:defRPr sz="1800">
                <a:solidFill>
                  <a:schemeClr val="tx1"/>
                </a:solidFill>
              </a:defRPr>
            </a:lvl1pPr>
            <a:lvl2pPr marL="504000">
              <a:buClr>
                <a:schemeClr val="tx1"/>
              </a:buClr>
              <a:defRPr sz="1600" b="0"/>
            </a:lvl2pPr>
            <a:lvl3pPr indent="0">
              <a:buNone/>
              <a:defRPr/>
            </a:lvl3pPr>
            <a:lvl4pPr marL="684000" indent="-180000">
              <a:buClr>
                <a:schemeClr val="tx1"/>
              </a:buClr>
              <a:buFont typeface="Arial" pitchFamily="34" charset="0"/>
              <a:buChar char="•"/>
              <a:defRPr sz="1400"/>
            </a:lvl4pPr>
          </a:lstStyle>
          <a:p>
            <a:pPr lvl="0"/>
            <a:r>
              <a:rPr lang="en-GB" noProof="0"/>
              <a:t>Text level 2</a:t>
            </a:r>
          </a:p>
          <a:p>
            <a:pPr lvl="1"/>
            <a:r>
              <a:rPr lang="en-GB" noProof="0"/>
              <a:t>Text level 3</a:t>
            </a:r>
          </a:p>
          <a:p>
            <a:pPr lvl="2"/>
            <a:r>
              <a:rPr lang="en-GB" noProof="0"/>
              <a:t>Text level 4</a:t>
            </a:r>
          </a:p>
          <a:p>
            <a:pPr lvl="3"/>
            <a:r>
              <a:rPr lang="en-GB" noProof="0"/>
              <a:t>Text level 5</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4_Blocks_Layout">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p:txBody>
          <a:bodyPr/>
          <a:lstStyle/>
          <a:p>
            <a:r>
              <a:rPr lang="en-GB" noProof="0"/>
              <a:t>TITLE</a:t>
            </a:r>
          </a:p>
        </p:txBody>
      </p:sp>
      <p:sp>
        <p:nvSpPr>
          <p:cNvPr id="9" name="Espace réservé du numéro de diapositive 8"/>
          <p:cNvSpPr>
            <a:spLocks noGrp="1"/>
          </p:cNvSpPr>
          <p:nvPr>
            <p:ph type="sldNum" sz="quarter" idx="15"/>
          </p:nvPr>
        </p:nvSpPr>
        <p:spPr bwMode="gray"/>
        <p:txBody>
          <a:bodyPr/>
          <a:lstStyle/>
          <a:p>
            <a:pPr algn="l"/>
            <a:fld id="{733122C9-A0B9-462F-8757-0847AD287B63}" type="slidenum">
              <a:rPr lang="en-GB" noProof="0" smtClean="0"/>
              <a:pPr algn="l"/>
              <a:t>‹#›</a:t>
            </a:fld>
            <a:endParaRPr lang="en-GB" noProof="0"/>
          </a:p>
        </p:txBody>
      </p:sp>
      <p:pic>
        <p:nvPicPr>
          <p:cNvPr id="10" name="table"/>
          <p:cNvPicPr>
            <a:picLocks noChangeAspect="1"/>
          </p:cNvPicPr>
          <p:nvPr userDrawn="1"/>
        </p:nvPicPr>
        <p:blipFill>
          <a:blip r:embed="rId2"/>
          <a:stretch>
            <a:fillRect/>
          </a:stretch>
        </p:blipFill>
        <p:spPr>
          <a:xfrm>
            <a:off x="894314" y="1240284"/>
            <a:ext cx="3348930" cy="1341120"/>
          </a:xfrm>
          <a:prstGeom prst="rect">
            <a:avLst/>
          </a:prstGeom>
        </p:spPr>
      </p:pic>
      <p:pic>
        <p:nvPicPr>
          <p:cNvPr id="12" name="table"/>
          <p:cNvPicPr>
            <a:picLocks noChangeAspect="1"/>
          </p:cNvPicPr>
          <p:nvPr userDrawn="1"/>
        </p:nvPicPr>
        <p:blipFill>
          <a:blip r:embed="rId3"/>
          <a:stretch>
            <a:fillRect/>
          </a:stretch>
        </p:blipFill>
        <p:spPr>
          <a:xfrm>
            <a:off x="4900757" y="1240284"/>
            <a:ext cx="3348930" cy="1341120"/>
          </a:xfrm>
          <a:prstGeom prst="rect">
            <a:avLst/>
          </a:prstGeom>
        </p:spPr>
      </p:pic>
      <p:pic>
        <p:nvPicPr>
          <p:cNvPr id="13" name="table"/>
          <p:cNvPicPr>
            <a:picLocks noChangeAspect="1"/>
          </p:cNvPicPr>
          <p:nvPr userDrawn="1"/>
        </p:nvPicPr>
        <p:blipFill>
          <a:blip r:embed="rId4"/>
          <a:stretch>
            <a:fillRect/>
          </a:stretch>
        </p:blipFill>
        <p:spPr>
          <a:xfrm>
            <a:off x="894314" y="2859782"/>
            <a:ext cx="3348930" cy="1341120"/>
          </a:xfrm>
          <a:prstGeom prst="rect">
            <a:avLst/>
          </a:prstGeom>
        </p:spPr>
      </p:pic>
      <p:pic>
        <p:nvPicPr>
          <p:cNvPr id="14" name="table"/>
          <p:cNvPicPr>
            <a:picLocks noChangeAspect="1"/>
          </p:cNvPicPr>
          <p:nvPr userDrawn="1"/>
        </p:nvPicPr>
        <p:blipFill>
          <a:blip r:embed="rId5"/>
          <a:stretch>
            <a:fillRect/>
          </a:stretch>
        </p:blipFill>
        <p:spPr>
          <a:xfrm>
            <a:off x="4900757" y="2859782"/>
            <a:ext cx="3348930" cy="1341120"/>
          </a:xfrm>
          <a:prstGeom prst="rect">
            <a:avLst/>
          </a:prstGeom>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Blocks_Layout">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p:txBody>
          <a:bodyPr/>
          <a:lstStyle/>
          <a:p>
            <a:r>
              <a:rPr lang="en-GB" noProof="0"/>
              <a:t>TITLE</a:t>
            </a:r>
          </a:p>
        </p:txBody>
      </p:sp>
      <p:sp>
        <p:nvSpPr>
          <p:cNvPr id="9" name="Espace réservé du numéro de diapositive 8"/>
          <p:cNvSpPr>
            <a:spLocks noGrp="1"/>
          </p:cNvSpPr>
          <p:nvPr>
            <p:ph type="sldNum" sz="quarter" idx="15"/>
          </p:nvPr>
        </p:nvSpPr>
        <p:spPr bwMode="gray"/>
        <p:txBody>
          <a:bodyPr/>
          <a:lstStyle/>
          <a:p>
            <a:pPr algn="l"/>
            <a:fld id="{733122C9-A0B9-462F-8757-0847AD287B63}" type="slidenum">
              <a:rPr lang="en-GB" noProof="0" smtClean="0"/>
              <a:pPr algn="l"/>
              <a:t>‹#›</a:t>
            </a:fld>
            <a:endParaRPr lang="en-GB" noProof="0"/>
          </a:p>
        </p:txBody>
      </p:sp>
      <p:sp>
        <p:nvSpPr>
          <p:cNvPr id="21" name="Espace réservé du texte 9"/>
          <p:cNvSpPr>
            <a:spLocks noGrp="1"/>
          </p:cNvSpPr>
          <p:nvPr>
            <p:ph type="body" sz="quarter" idx="19" hasCustomPrompt="1"/>
          </p:nvPr>
        </p:nvSpPr>
        <p:spPr bwMode="gray">
          <a:xfrm>
            <a:off x="504000" y="1238400"/>
            <a:ext cx="3672000" cy="251786"/>
          </a:xfrm>
          <a:solidFill>
            <a:schemeClr val="accent2"/>
          </a:solidFill>
          <a:ln w="9525">
            <a:solidFill>
              <a:schemeClr val="bg2"/>
            </a:solidFill>
          </a:ln>
        </p:spPr>
        <p:txBody>
          <a:bodyPr anchor="ctr" anchorCtr="0"/>
          <a:lstStyle>
            <a:lvl1pPr algn="ctr">
              <a:lnSpc>
                <a:spcPct val="100000"/>
              </a:lnSpc>
              <a:defRPr>
                <a:solidFill>
                  <a:schemeClr val="bg1"/>
                </a:solidFill>
              </a:defRPr>
            </a:lvl1pPr>
          </a:lstStyle>
          <a:p>
            <a:pPr lvl="0"/>
            <a:r>
              <a:rPr lang="en-GB" noProof="0"/>
              <a:t>Text level 1</a:t>
            </a:r>
          </a:p>
        </p:txBody>
      </p:sp>
      <p:sp>
        <p:nvSpPr>
          <p:cNvPr id="22" name="Espace réservé du texte 9"/>
          <p:cNvSpPr>
            <a:spLocks noGrp="1"/>
          </p:cNvSpPr>
          <p:nvPr>
            <p:ph type="body" sz="quarter" idx="20" hasCustomPrompt="1"/>
          </p:nvPr>
        </p:nvSpPr>
        <p:spPr bwMode="gray">
          <a:xfrm>
            <a:off x="504000" y="1489074"/>
            <a:ext cx="3672000" cy="2671200"/>
          </a:xfrm>
          <a:ln w="9525">
            <a:solidFill>
              <a:schemeClr val="bg2"/>
            </a:solidFill>
          </a:ln>
        </p:spPr>
        <p:txBody>
          <a:bodyPr tIns="72000"/>
          <a:lstStyle>
            <a:lvl1pPr marL="324000" indent="-180000">
              <a:lnSpc>
                <a:spcPct val="100000"/>
              </a:lnSpc>
              <a:spcBef>
                <a:spcPts val="300"/>
              </a:spcBef>
              <a:buClr>
                <a:schemeClr val="accent3"/>
              </a:buClr>
              <a:buFont typeface="Arial" pitchFamily="34" charset="0"/>
              <a:buChar char="•"/>
              <a:defRPr sz="1800">
                <a:solidFill>
                  <a:schemeClr val="tx1"/>
                </a:solidFill>
              </a:defRPr>
            </a:lvl1pPr>
            <a:lvl2pPr marL="504000">
              <a:buClr>
                <a:schemeClr val="tx1"/>
              </a:buClr>
              <a:defRPr sz="1600" b="0"/>
            </a:lvl2pPr>
            <a:lvl3pPr indent="0">
              <a:buNone/>
              <a:defRPr/>
            </a:lvl3pPr>
            <a:lvl4pPr marL="684000" indent="-180000">
              <a:buClr>
                <a:schemeClr val="tx1"/>
              </a:buClr>
              <a:buFont typeface="Arial" pitchFamily="34" charset="0"/>
              <a:buChar char="•"/>
              <a:defRPr sz="1400"/>
            </a:lvl4pPr>
          </a:lstStyle>
          <a:p>
            <a:pPr lvl="0"/>
            <a:r>
              <a:rPr lang="en-GB" noProof="0"/>
              <a:t>Text level 2</a:t>
            </a:r>
          </a:p>
          <a:p>
            <a:pPr lvl="1"/>
            <a:r>
              <a:rPr lang="en-GB" noProof="0"/>
              <a:t>Text level 3</a:t>
            </a:r>
          </a:p>
          <a:p>
            <a:pPr lvl="2"/>
            <a:r>
              <a:rPr lang="en-GB" noProof="0"/>
              <a:t>Text level 4</a:t>
            </a:r>
          </a:p>
          <a:p>
            <a:pPr lvl="3"/>
            <a:r>
              <a:rPr lang="en-GB" noProof="0"/>
              <a:t>Text level 5</a:t>
            </a:r>
          </a:p>
        </p:txBody>
      </p:sp>
      <p:sp>
        <p:nvSpPr>
          <p:cNvPr id="23" name="Espace réservé du texte 9"/>
          <p:cNvSpPr>
            <a:spLocks noGrp="1"/>
          </p:cNvSpPr>
          <p:nvPr>
            <p:ph type="body" sz="quarter" idx="21" hasCustomPrompt="1"/>
          </p:nvPr>
        </p:nvSpPr>
        <p:spPr bwMode="gray">
          <a:xfrm>
            <a:off x="4572596" y="1238400"/>
            <a:ext cx="3672000" cy="251786"/>
          </a:xfrm>
          <a:solidFill>
            <a:schemeClr val="accent2"/>
          </a:solidFill>
          <a:ln w="9525">
            <a:solidFill>
              <a:schemeClr val="bg2"/>
            </a:solidFill>
          </a:ln>
        </p:spPr>
        <p:txBody>
          <a:bodyPr anchor="ctr" anchorCtr="0"/>
          <a:lstStyle>
            <a:lvl1pPr algn="ctr">
              <a:lnSpc>
                <a:spcPct val="100000"/>
              </a:lnSpc>
              <a:defRPr>
                <a:solidFill>
                  <a:schemeClr val="bg1"/>
                </a:solidFill>
              </a:defRPr>
            </a:lvl1pPr>
          </a:lstStyle>
          <a:p>
            <a:pPr lvl="0"/>
            <a:r>
              <a:rPr lang="en-GB" noProof="0"/>
              <a:t>Text level 1</a:t>
            </a:r>
          </a:p>
        </p:txBody>
      </p:sp>
      <p:sp>
        <p:nvSpPr>
          <p:cNvPr id="24" name="Espace réservé du texte 9"/>
          <p:cNvSpPr>
            <a:spLocks noGrp="1"/>
          </p:cNvSpPr>
          <p:nvPr>
            <p:ph type="body" sz="quarter" idx="22" hasCustomPrompt="1"/>
          </p:nvPr>
        </p:nvSpPr>
        <p:spPr bwMode="gray">
          <a:xfrm>
            <a:off x="4572596" y="1489074"/>
            <a:ext cx="3672000" cy="2671200"/>
          </a:xfrm>
          <a:ln w="9525">
            <a:solidFill>
              <a:schemeClr val="bg2"/>
            </a:solidFill>
          </a:ln>
        </p:spPr>
        <p:txBody>
          <a:bodyPr tIns="72000"/>
          <a:lstStyle>
            <a:lvl1pPr marL="324000" indent="-180000">
              <a:lnSpc>
                <a:spcPct val="100000"/>
              </a:lnSpc>
              <a:spcBef>
                <a:spcPts val="300"/>
              </a:spcBef>
              <a:buClr>
                <a:schemeClr val="accent3"/>
              </a:buClr>
              <a:buFont typeface="Arial" pitchFamily="34" charset="0"/>
              <a:buChar char="•"/>
              <a:defRPr sz="1800">
                <a:solidFill>
                  <a:schemeClr val="tx1"/>
                </a:solidFill>
              </a:defRPr>
            </a:lvl1pPr>
            <a:lvl2pPr marL="504000">
              <a:buClr>
                <a:schemeClr val="tx1"/>
              </a:buClr>
              <a:defRPr sz="1600" b="0"/>
            </a:lvl2pPr>
            <a:lvl3pPr indent="0">
              <a:buNone/>
              <a:defRPr/>
            </a:lvl3pPr>
            <a:lvl4pPr marL="684000" indent="-180000">
              <a:buClr>
                <a:schemeClr val="tx1"/>
              </a:buClr>
              <a:buFont typeface="Arial" pitchFamily="34" charset="0"/>
              <a:buChar char="•"/>
              <a:defRPr sz="1400"/>
            </a:lvl4pPr>
          </a:lstStyle>
          <a:p>
            <a:pPr lvl="0"/>
            <a:r>
              <a:rPr lang="en-GB" noProof="0"/>
              <a:t>Text level 2</a:t>
            </a:r>
          </a:p>
          <a:p>
            <a:pPr lvl="1"/>
            <a:r>
              <a:rPr lang="en-GB" noProof="0"/>
              <a:t>Text level 3</a:t>
            </a:r>
          </a:p>
          <a:p>
            <a:pPr lvl="2"/>
            <a:r>
              <a:rPr lang="en-GB" noProof="0"/>
              <a:t>Text level 4</a:t>
            </a:r>
          </a:p>
          <a:p>
            <a:pPr lvl="3"/>
            <a:r>
              <a:rPr lang="en-GB" noProof="0"/>
              <a:t>Text level 5</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hank_you_2">
    <p:spTree>
      <p:nvGrpSpPr>
        <p:cNvPr id="1" name=""/>
        <p:cNvGrpSpPr/>
        <p:nvPr/>
      </p:nvGrpSpPr>
      <p:grpSpPr>
        <a:xfrm>
          <a:off x="0" y="0"/>
          <a:ext cx="0" cy="0"/>
          <a:chOff x="0" y="0"/>
          <a:chExt cx="0" cy="0"/>
        </a:xfrm>
      </p:grpSpPr>
      <p:pic>
        <p:nvPicPr>
          <p:cNvPr id="18" name="Image 17" descr="Image_03.jpg"/>
          <p:cNvPicPr>
            <a:picLocks noChangeAspect="1"/>
          </p:cNvPicPr>
          <p:nvPr userDrawn="1"/>
        </p:nvPicPr>
        <p:blipFill>
          <a:blip r:embed="rId2" cstate="print"/>
          <a:stretch>
            <a:fillRect/>
          </a:stretch>
        </p:blipFill>
        <p:spPr bwMode="gray">
          <a:xfrm>
            <a:off x="4965053" y="-12638"/>
            <a:ext cx="4193384" cy="4284051"/>
          </a:xfrm>
          <a:prstGeom prst="rect">
            <a:avLst/>
          </a:prstGeom>
        </p:spPr>
      </p:pic>
      <p:sp>
        <p:nvSpPr>
          <p:cNvPr id="13" name="Forme libre 12"/>
          <p:cNvSpPr/>
          <p:nvPr userDrawn="1"/>
        </p:nvSpPr>
        <p:spPr>
          <a:xfrm>
            <a:off x="2" y="0"/>
            <a:ext cx="7046001" cy="3870000"/>
          </a:xfrm>
          <a:custGeom>
            <a:avLst/>
            <a:gdLst>
              <a:gd name="connsiteX0" fmla="*/ 0 w 7046001"/>
              <a:gd name="connsiteY0" fmla="*/ 0 h 3870000"/>
              <a:gd name="connsiteX1" fmla="*/ 7046001 w 7046001"/>
              <a:gd name="connsiteY1" fmla="*/ 0 h 3870000"/>
              <a:gd name="connsiteX2" fmla="*/ 5146256 w 7046001"/>
              <a:gd name="connsiteY2" fmla="*/ 3580448 h 3870000"/>
              <a:gd name="connsiteX3" fmla="*/ 5116340 w 7046001"/>
              <a:gd name="connsiteY3" fmla="*/ 3870000 h 3870000"/>
              <a:gd name="connsiteX4" fmla="*/ 0 w 7046001"/>
              <a:gd name="connsiteY4" fmla="*/ 3870000 h 387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46001" h="3870000">
                <a:moveTo>
                  <a:pt x="0" y="0"/>
                </a:moveTo>
                <a:lnTo>
                  <a:pt x="7046001" y="0"/>
                </a:lnTo>
                <a:cubicBezTo>
                  <a:pt x="7040718" y="945283"/>
                  <a:pt x="5396983" y="2115735"/>
                  <a:pt x="5146256" y="3580448"/>
                </a:cubicBezTo>
                <a:lnTo>
                  <a:pt x="5116340" y="3870000"/>
                </a:lnTo>
                <a:lnTo>
                  <a:pt x="0" y="3870000"/>
                </a:lnTo>
                <a:close/>
              </a:path>
            </a:pathLst>
          </a:custGeom>
          <a:blipFill>
            <a:blip r:embed="rId3"/>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Rectangle 21"/>
          <p:cNvSpPr/>
          <p:nvPr userDrawn="1"/>
        </p:nvSpPr>
        <p:spPr bwMode="gray">
          <a:xfrm>
            <a:off x="3635376" y="3948903"/>
            <a:ext cx="5508625" cy="11945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p>
        </p:txBody>
      </p:sp>
      <p:sp>
        <p:nvSpPr>
          <p:cNvPr id="9" name="Espace réservé du texte 8"/>
          <p:cNvSpPr>
            <a:spLocks noGrp="1"/>
          </p:cNvSpPr>
          <p:nvPr>
            <p:ph type="body" sz="quarter" idx="13" hasCustomPrompt="1"/>
          </p:nvPr>
        </p:nvSpPr>
        <p:spPr bwMode="gray">
          <a:xfrm>
            <a:off x="504000" y="730800"/>
            <a:ext cx="4788000" cy="1674000"/>
          </a:xfrm>
        </p:spPr>
        <p:txBody>
          <a:bodyPr anchor="b" anchorCtr="0"/>
          <a:lstStyle>
            <a:lvl1pPr marL="0" indent="0" algn="l">
              <a:lnSpc>
                <a:spcPct val="90000"/>
              </a:lnSpc>
              <a:buNone/>
              <a:defRPr sz="2800" b="1" cap="none" baseline="0">
                <a:solidFill>
                  <a:schemeClr val="bg1"/>
                </a:solidFill>
              </a:defRPr>
            </a:lvl1pPr>
            <a:lvl2pPr marL="0" algn="ctr">
              <a:lnSpc>
                <a:spcPct val="100000"/>
              </a:lnSpc>
              <a:spcBef>
                <a:spcPts val="6900"/>
              </a:spcBef>
              <a:defRPr sz="2000" b="1">
                <a:solidFill>
                  <a:schemeClr val="bg1"/>
                </a:solidFill>
              </a:defRPr>
            </a:lvl2pPr>
          </a:lstStyle>
          <a:p>
            <a:pPr lvl="0"/>
            <a:r>
              <a:rPr lang="en-GB" noProof="0"/>
              <a:t>THANK YOU</a:t>
            </a:r>
          </a:p>
        </p:txBody>
      </p:sp>
      <p:sp>
        <p:nvSpPr>
          <p:cNvPr id="11" name="Espace réservé du numéro de diapositive 10"/>
          <p:cNvSpPr>
            <a:spLocks noGrp="1"/>
          </p:cNvSpPr>
          <p:nvPr>
            <p:ph type="sldNum" sz="quarter" idx="16"/>
          </p:nvPr>
        </p:nvSpPr>
        <p:spPr bwMode="gray"/>
        <p:txBody>
          <a:bodyPr/>
          <a:lstStyle>
            <a:lvl1pPr>
              <a:defRPr sz="100">
                <a:solidFill>
                  <a:schemeClr val="bg1">
                    <a:alpha val="0"/>
                  </a:schemeClr>
                </a:solidFill>
              </a:defRPr>
            </a:lvl1pPr>
          </a:lstStyle>
          <a:p>
            <a:pPr algn="l"/>
            <a:r>
              <a:rPr lang="en-GB" noProof="0"/>
              <a:t>Page: </a:t>
            </a:r>
            <a:fld id="{733122C9-A0B9-462F-8757-0847AD287B63}" type="slidenum">
              <a:rPr lang="en-GB" noProof="0" smtClean="0"/>
              <a:pPr algn="l"/>
              <a:t>‹#›</a:t>
            </a:fld>
            <a:endParaRPr lang="en-GB" noProof="0"/>
          </a:p>
        </p:txBody>
      </p:sp>
      <p:sp>
        <p:nvSpPr>
          <p:cNvPr id="15" name="Espace réservé du texte 14"/>
          <p:cNvSpPr>
            <a:spLocks noGrp="1"/>
          </p:cNvSpPr>
          <p:nvPr>
            <p:ph type="body" sz="quarter" idx="19" hasCustomPrompt="1"/>
          </p:nvPr>
        </p:nvSpPr>
        <p:spPr bwMode="gray">
          <a:xfrm>
            <a:off x="4194000" y="4424400"/>
            <a:ext cx="4413600" cy="243000"/>
          </a:xfrm>
        </p:spPr>
        <p:txBody>
          <a:bodyPr anchor="b" anchorCtr="0"/>
          <a:lstStyle>
            <a:lvl1pPr algn="r">
              <a:lnSpc>
                <a:spcPct val="100000"/>
              </a:lnSpc>
              <a:defRPr sz="900" b="1">
                <a:solidFill>
                  <a:schemeClr val="accent2"/>
                </a:solidFill>
              </a:defRPr>
            </a:lvl1pPr>
          </a:lstStyle>
          <a:p>
            <a:r>
              <a:rPr lang="fr-FR" err="1"/>
              <a:t>Reach</a:t>
            </a:r>
            <a:r>
              <a:rPr lang="fr-FR"/>
              <a:t> </a:t>
            </a:r>
            <a:r>
              <a:rPr lang="fr-FR" err="1"/>
              <a:t>every</a:t>
            </a:r>
            <a:r>
              <a:rPr lang="fr-FR"/>
              <a:t> </a:t>
            </a:r>
            <a:r>
              <a:rPr lang="fr-FR" err="1"/>
              <a:t>child</a:t>
            </a:r>
            <a:endParaRPr lang="fr-FR"/>
          </a:p>
        </p:txBody>
      </p:sp>
      <p:sp>
        <p:nvSpPr>
          <p:cNvPr id="16" name="Rectangle 15"/>
          <p:cNvSpPr/>
          <p:nvPr userDrawn="1"/>
        </p:nvSpPr>
        <p:spPr bwMode="gray">
          <a:xfrm>
            <a:off x="4194000" y="4712400"/>
            <a:ext cx="4413600" cy="2154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r"/>
            <a:r>
              <a:rPr lang="en-GB" sz="900" noProof="0">
                <a:solidFill>
                  <a:schemeClr val="accent3"/>
                </a:solidFill>
              </a:rPr>
              <a:t>www.gavi.org</a:t>
            </a:r>
          </a:p>
        </p:txBody>
      </p:sp>
      <p:sp>
        <p:nvSpPr>
          <p:cNvPr id="19" name="Rectangle 18"/>
          <p:cNvSpPr/>
          <p:nvPr userDrawn="1"/>
        </p:nvSpPr>
        <p:spPr bwMode="gray">
          <a:xfrm>
            <a:off x="504000" y="2545200"/>
            <a:ext cx="1753200" cy="18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p>
        </p:txBody>
      </p:sp>
      <p:sp>
        <p:nvSpPr>
          <p:cNvPr id="17" name="Espace réservé du texte 16"/>
          <p:cNvSpPr>
            <a:spLocks noGrp="1"/>
          </p:cNvSpPr>
          <p:nvPr>
            <p:ph type="body" sz="quarter" idx="20" hasCustomPrompt="1"/>
          </p:nvPr>
        </p:nvSpPr>
        <p:spPr bwMode="gray">
          <a:xfrm>
            <a:off x="0" y="3868341"/>
            <a:ext cx="9144000" cy="215503"/>
          </a:xfrm>
          <a:solidFill>
            <a:schemeClr val="bg1"/>
          </a:solidFill>
        </p:spPr>
        <p:txBody>
          <a:bodyPr/>
          <a:lstStyle>
            <a:lvl1pPr>
              <a:defRPr sz="100" b="0">
                <a:solidFill>
                  <a:schemeClr val="bg1">
                    <a:alpha val="0"/>
                  </a:schemeClr>
                </a:solidFill>
              </a:defRPr>
            </a:lvl1pPr>
          </a:lstStyle>
          <a:p>
            <a:pPr lvl="0"/>
            <a:r>
              <a:rPr lang="en-GB" noProof="0"/>
              <a:t> </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hank_you_picture_2">
    <p:spTree>
      <p:nvGrpSpPr>
        <p:cNvPr id="1" name=""/>
        <p:cNvGrpSpPr/>
        <p:nvPr/>
      </p:nvGrpSpPr>
      <p:grpSpPr>
        <a:xfrm>
          <a:off x="0" y="0"/>
          <a:ext cx="0" cy="0"/>
          <a:chOff x="0" y="0"/>
          <a:chExt cx="0" cy="0"/>
        </a:xfrm>
      </p:grpSpPr>
      <p:pic>
        <p:nvPicPr>
          <p:cNvPr id="13" name="Imag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3870960"/>
          </a:xfrm>
          <a:prstGeom prst="rect">
            <a:avLst/>
          </a:prstGeom>
        </p:spPr>
      </p:pic>
      <p:sp>
        <p:nvSpPr>
          <p:cNvPr id="20" name="Espace réservé pour une image  25"/>
          <p:cNvSpPr>
            <a:spLocks noGrp="1"/>
          </p:cNvSpPr>
          <p:nvPr>
            <p:ph type="pic" sz="quarter" idx="10" hasCustomPrompt="1"/>
          </p:nvPr>
        </p:nvSpPr>
        <p:spPr>
          <a:xfrm>
            <a:off x="5116434" y="0"/>
            <a:ext cx="4027567" cy="3869100"/>
          </a:xfrm>
          <a:custGeom>
            <a:avLst/>
            <a:gdLst>
              <a:gd name="connsiteX0" fmla="*/ 1929568 w 4027567"/>
              <a:gd name="connsiteY0" fmla="*/ 0 h 3869100"/>
              <a:gd name="connsiteX1" fmla="*/ 4027567 w 4027567"/>
              <a:gd name="connsiteY1" fmla="*/ 0 h 3869100"/>
              <a:gd name="connsiteX2" fmla="*/ 4027567 w 4027567"/>
              <a:gd name="connsiteY2" fmla="*/ 3869100 h 3869100"/>
              <a:gd name="connsiteX3" fmla="*/ 0 w 4027567"/>
              <a:gd name="connsiteY3" fmla="*/ 3869100 h 3869100"/>
              <a:gd name="connsiteX4" fmla="*/ 29823 w 4027567"/>
              <a:gd name="connsiteY4" fmla="*/ 3580448 h 3869100"/>
              <a:gd name="connsiteX5" fmla="*/ 1929568 w 4027567"/>
              <a:gd name="connsiteY5" fmla="*/ 0 h 3869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27567" h="3869100">
                <a:moveTo>
                  <a:pt x="1929568" y="0"/>
                </a:moveTo>
                <a:lnTo>
                  <a:pt x="4027567" y="0"/>
                </a:lnTo>
                <a:lnTo>
                  <a:pt x="4027567" y="3869100"/>
                </a:lnTo>
                <a:lnTo>
                  <a:pt x="0" y="3869100"/>
                </a:lnTo>
                <a:lnTo>
                  <a:pt x="29823" y="3580448"/>
                </a:lnTo>
                <a:cubicBezTo>
                  <a:pt x="280550" y="2115735"/>
                  <a:pt x="1924285" y="945283"/>
                  <a:pt x="1929568" y="0"/>
                </a:cubicBezTo>
                <a:close/>
              </a:path>
            </a:pathLst>
          </a:custGeom>
          <a:solidFill>
            <a:schemeClr val="bg2"/>
          </a:solidFill>
        </p:spPr>
        <p:txBody>
          <a:bodyPr wrap="square" tIns="720000" anchor="ctr" anchorCtr="0">
            <a:noAutofit/>
          </a:bodyPr>
          <a:lstStyle>
            <a:lvl1pPr marL="0" marR="0" indent="0" algn="ctr" defTabSz="914400" rtl="0" eaLnBrk="1" fontAlgn="auto" latinLnBrk="0" hangingPunct="1">
              <a:lnSpc>
                <a:spcPct val="110000"/>
              </a:lnSpc>
              <a:spcBef>
                <a:spcPts val="0"/>
              </a:spcBef>
              <a:spcAft>
                <a:spcPts val="0"/>
              </a:spcAft>
              <a:buClrTx/>
              <a:buSzTx/>
              <a:buFont typeface="Arial" pitchFamily="34" charset="0"/>
              <a:buNone/>
              <a:tabLst/>
              <a:defRPr sz="1500">
                <a:solidFill>
                  <a:schemeClr val="bg1"/>
                </a:solidFill>
              </a:defRPr>
            </a:lvl1pPr>
          </a:lstStyle>
          <a:p>
            <a:r>
              <a:rPr lang="en-GB" noProof="0"/>
              <a:t>Select your own photo</a:t>
            </a:r>
          </a:p>
        </p:txBody>
      </p:sp>
      <p:sp>
        <p:nvSpPr>
          <p:cNvPr id="22" name="Rectangle 21"/>
          <p:cNvSpPr/>
          <p:nvPr userDrawn="1"/>
        </p:nvSpPr>
        <p:spPr bwMode="gray">
          <a:xfrm>
            <a:off x="3635376" y="3948903"/>
            <a:ext cx="5508625" cy="11945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p>
        </p:txBody>
      </p:sp>
      <p:sp>
        <p:nvSpPr>
          <p:cNvPr id="9" name="Espace réservé du texte 8"/>
          <p:cNvSpPr>
            <a:spLocks noGrp="1"/>
          </p:cNvSpPr>
          <p:nvPr>
            <p:ph type="body" sz="quarter" idx="13" hasCustomPrompt="1"/>
          </p:nvPr>
        </p:nvSpPr>
        <p:spPr bwMode="gray">
          <a:xfrm>
            <a:off x="504000" y="730800"/>
            <a:ext cx="4788000" cy="1674000"/>
          </a:xfrm>
        </p:spPr>
        <p:txBody>
          <a:bodyPr anchor="b" anchorCtr="0"/>
          <a:lstStyle>
            <a:lvl1pPr marL="0" indent="0" algn="l">
              <a:lnSpc>
                <a:spcPct val="90000"/>
              </a:lnSpc>
              <a:buNone/>
              <a:defRPr sz="2800" b="1" cap="none" baseline="0">
                <a:solidFill>
                  <a:schemeClr val="bg1"/>
                </a:solidFill>
              </a:defRPr>
            </a:lvl1pPr>
            <a:lvl2pPr marL="0" algn="ctr">
              <a:lnSpc>
                <a:spcPct val="100000"/>
              </a:lnSpc>
              <a:spcBef>
                <a:spcPts val="6900"/>
              </a:spcBef>
              <a:defRPr sz="2000" b="1">
                <a:solidFill>
                  <a:schemeClr val="bg1"/>
                </a:solidFill>
              </a:defRPr>
            </a:lvl2pPr>
          </a:lstStyle>
          <a:p>
            <a:pPr lvl="0"/>
            <a:r>
              <a:rPr lang="en-GB" noProof="0"/>
              <a:t>THANK YOU</a:t>
            </a:r>
          </a:p>
        </p:txBody>
      </p:sp>
      <p:sp>
        <p:nvSpPr>
          <p:cNvPr id="11" name="Espace réservé du numéro de diapositive 10"/>
          <p:cNvSpPr>
            <a:spLocks noGrp="1"/>
          </p:cNvSpPr>
          <p:nvPr>
            <p:ph type="sldNum" sz="quarter" idx="16"/>
          </p:nvPr>
        </p:nvSpPr>
        <p:spPr bwMode="gray"/>
        <p:txBody>
          <a:bodyPr/>
          <a:lstStyle>
            <a:lvl1pPr>
              <a:defRPr sz="100">
                <a:solidFill>
                  <a:schemeClr val="bg1">
                    <a:alpha val="0"/>
                  </a:schemeClr>
                </a:solidFill>
              </a:defRPr>
            </a:lvl1pPr>
          </a:lstStyle>
          <a:p>
            <a:pPr algn="l"/>
            <a:r>
              <a:rPr lang="en-GB" noProof="0"/>
              <a:t>Page: </a:t>
            </a:r>
            <a:fld id="{733122C9-A0B9-462F-8757-0847AD287B63}" type="slidenum">
              <a:rPr lang="en-GB" noProof="0" smtClean="0"/>
              <a:pPr algn="l"/>
              <a:t>‹#›</a:t>
            </a:fld>
            <a:endParaRPr lang="en-GB" noProof="0"/>
          </a:p>
        </p:txBody>
      </p:sp>
      <p:sp>
        <p:nvSpPr>
          <p:cNvPr id="15" name="Espace réservé du texte 14"/>
          <p:cNvSpPr>
            <a:spLocks noGrp="1"/>
          </p:cNvSpPr>
          <p:nvPr>
            <p:ph type="body" sz="quarter" idx="19" hasCustomPrompt="1"/>
          </p:nvPr>
        </p:nvSpPr>
        <p:spPr bwMode="gray">
          <a:xfrm>
            <a:off x="4194000" y="4424400"/>
            <a:ext cx="4413600" cy="243000"/>
          </a:xfrm>
        </p:spPr>
        <p:txBody>
          <a:bodyPr anchor="b" anchorCtr="0"/>
          <a:lstStyle>
            <a:lvl1pPr algn="r">
              <a:lnSpc>
                <a:spcPct val="100000"/>
              </a:lnSpc>
              <a:defRPr sz="900" b="1">
                <a:solidFill>
                  <a:schemeClr val="accent2"/>
                </a:solidFill>
              </a:defRPr>
            </a:lvl1pPr>
          </a:lstStyle>
          <a:p>
            <a:r>
              <a:rPr lang="fr-FR" err="1"/>
              <a:t>Reach</a:t>
            </a:r>
            <a:r>
              <a:rPr lang="fr-FR"/>
              <a:t> </a:t>
            </a:r>
            <a:r>
              <a:rPr lang="fr-FR" err="1"/>
              <a:t>every</a:t>
            </a:r>
            <a:r>
              <a:rPr lang="fr-FR"/>
              <a:t> </a:t>
            </a:r>
            <a:r>
              <a:rPr lang="fr-FR" err="1"/>
              <a:t>child</a:t>
            </a:r>
            <a:endParaRPr lang="fr-FR"/>
          </a:p>
        </p:txBody>
      </p:sp>
      <p:sp>
        <p:nvSpPr>
          <p:cNvPr id="16" name="Rectangle 15"/>
          <p:cNvSpPr/>
          <p:nvPr userDrawn="1"/>
        </p:nvSpPr>
        <p:spPr bwMode="gray">
          <a:xfrm>
            <a:off x="4194000" y="4712400"/>
            <a:ext cx="4413600" cy="2154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r"/>
            <a:r>
              <a:rPr lang="en-GB" sz="900" noProof="0">
                <a:solidFill>
                  <a:schemeClr val="accent3"/>
                </a:solidFill>
              </a:rPr>
              <a:t>www.gavi.org</a:t>
            </a:r>
          </a:p>
        </p:txBody>
      </p:sp>
      <p:sp>
        <p:nvSpPr>
          <p:cNvPr id="19" name="Rectangle 18"/>
          <p:cNvSpPr/>
          <p:nvPr userDrawn="1"/>
        </p:nvSpPr>
        <p:spPr bwMode="gray">
          <a:xfrm>
            <a:off x="504000" y="2543921"/>
            <a:ext cx="1753200" cy="18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p>
        </p:txBody>
      </p:sp>
      <p:sp>
        <p:nvSpPr>
          <p:cNvPr id="17" name="Espace réservé du texte 16"/>
          <p:cNvSpPr>
            <a:spLocks noGrp="1"/>
          </p:cNvSpPr>
          <p:nvPr>
            <p:ph type="body" sz="quarter" idx="20" hasCustomPrompt="1"/>
          </p:nvPr>
        </p:nvSpPr>
        <p:spPr bwMode="gray">
          <a:xfrm>
            <a:off x="0" y="3868341"/>
            <a:ext cx="9144000" cy="215503"/>
          </a:xfrm>
          <a:solidFill>
            <a:schemeClr val="bg1"/>
          </a:solidFill>
        </p:spPr>
        <p:txBody>
          <a:bodyPr/>
          <a:lstStyle>
            <a:lvl1pPr>
              <a:defRPr sz="100" b="0">
                <a:solidFill>
                  <a:schemeClr val="bg1">
                    <a:alpha val="0"/>
                  </a:schemeClr>
                </a:solidFill>
              </a:defRPr>
            </a:lvl1pPr>
          </a:lstStyle>
          <a:p>
            <a:pPr lvl="0"/>
            <a:r>
              <a:rPr lang="en-GB" noProof="0"/>
              <a:t> </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_Picture_2">
    <p:spTree>
      <p:nvGrpSpPr>
        <p:cNvPr id="1" name=""/>
        <p:cNvGrpSpPr/>
        <p:nvPr/>
      </p:nvGrpSpPr>
      <p:grpSpPr>
        <a:xfrm>
          <a:off x="0" y="0"/>
          <a:ext cx="0" cy="0"/>
          <a:chOff x="0" y="0"/>
          <a:chExt cx="0" cy="0"/>
        </a:xfrm>
      </p:grpSpPr>
      <p:pic>
        <p:nvPicPr>
          <p:cNvPr id="24" name="Image 2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3870960"/>
          </a:xfrm>
          <a:prstGeom prst="rect">
            <a:avLst/>
          </a:prstGeom>
        </p:spPr>
      </p:pic>
      <p:pic>
        <p:nvPicPr>
          <p:cNvPr id="23" name="Image 22" descr="Bas_couv.png"/>
          <p:cNvPicPr>
            <a:picLocks noChangeAspect="1"/>
          </p:cNvPicPr>
          <p:nvPr userDrawn="1"/>
        </p:nvPicPr>
        <p:blipFill>
          <a:blip r:embed="rId3" cstate="print"/>
          <a:srcRect r="60243" b="722"/>
          <a:stretch>
            <a:fillRect/>
          </a:stretch>
        </p:blipFill>
        <p:spPr bwMode="gray">
          <a:xfrm>
            <a:off x="188640" y="3909780"/>
            <a:ext cx="2562370" cy="1188000"/>
          </a:xfrm>
          <a:prstGeom prst="rect">
            <a:avLst/>
          </a:prstGeom>
        </p:spPr>
      </p:pic>
      <p:sp>
        <p:nvSpPr>
          <p:cNvPr id="22" name="Rectangle 21"/>
          <p:cNvSpPr/>
          <p:nvPr userDrawn="1"/>
        </p:nvSpPr>
        <p:spPr bwMode="gray">
          <a:xfrm>
            <a:off x="3635376" y="3948903"/>
            <a:ext cx="5508625" cy="11945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p>
        </p:txBody>
      </p:sp>
      <p:sp>
        <p:nvSpPr>
          <p:cNvPr id="9" name="Espace réservé du texte 8"/>
          <p:cNvSpPr>
            <a:spLocks noGrp="1"/>
          </p:cNvSpPr>
          <p:nvPr>
            <p:ph type="body" sz="quarter" idx="13" hasCustomPrompt="1"/>
          </p:nvPr>
        </p:nvSpPr>
        <p:spPr bwMode="gray">
          <a:xfrm>
            <a:off x="504000" y="730800"/>
            <a:ext cx="4788000" cy="1674000"/>
          </a:xfrm>
        </p:spPr>
        <p:txBody>
          <a:bodyPr anchor="b" anchorCtr="0"/>
          <a:lstStyle>
            <a:lvl1pPr marL="0" indent="0" algn="l">
              <a:lnSpc>
                <a:spcPct val="90000"/>
              </a:lnSpc>
              <a:buNone/>
              <a:defRPr sz="2800" b="1" cap="none" baseline="0">
                <a:solidFill>
                  <a:schemeClr val="bg1"/>
                </a:solidFill>
              </a:defRPr>
            </a:lvl1pPr>
            <a:lvl2pPr marL="0" algn="ctr">
              <a:lnSpc>
                <a:spcPct val="100000"/>
              </a:lnSpc>
              <a:spcBef>
                <a:spcPts val="6900"/>
              </a:spcBef>
              <a:defRPr sz="2000" b="1">
                <a:solidFill>
                  <a:schemeClr val="bg1"/>
                </a:solidFill>
              </a:defRPr>
            </a:lvl2pPr>
          </a:lstStyle>
          <a:p>
            <a:pPr lvl="0"/>
            <a:r>
              <a:rPr lang="en-GB" noProof="0"/>
              <a:t>TITLE</a:t>
            </a:r>
          </a:p>
        </p:txBody>
      </p:sp>
      <p:sp>
        <p:nvSpPr>
          <p:cNvPr id="8" name="Espace réservé du texte 8"/>
          <p:cNvSpPr>
            <a:spLocks noGrp="1"/>
          </p:cNvSpPr>
          <p:nvPr>
            <p:ph type="body" sz="quarter" idx="14" hasCustomPrompt="1"/>
          </p:nvPr>
        </p:nvSpPr>
        <p:spPr bwMode="gray">
          <a:xfrm>
            <a:off x="504000" y="2689200"/>
            <a:ext cx="4788000" cy="1109700"/>
          </a:xfrm>
        </p:spPr>
        <p:txBody>
          <a:bodyPr anchor="t" anchorCtr="0"/>
          <a:lstStyle>
            <a:lvl1pPr marL="0" indent="0" algn="l">
              <a:lnSpc>
                <a:spcPct val="90000"/>
              </a:lnSpc>
              <a:buNone/>
              <a:defRPr sz="2000" b="0" baseline="0">
                <a:solidFill>
                  <a:schemeClr val="bg1"/>
                </a:solidFill>
              </a:defRPr>
            </a:lvl1pPr>
            <a:lvl2pPr marL="0" algn="ctr">
              <a:lnSpc>
                <a:spcPct val="100000"/>
              </a:lnSpc>
              <a:spcBef>
                <a:spcPts val="6900"/>
              </a:spcBef>
              <a:defRPr sz="2000" b="1">
                <a:solidFill>
                  <a:schemeClr val="bg1"/>
                </a:solidFill>
              </a:defRPr>
            </a:lvl2pPr>
          </a:lstStyle>
          <a:p>
            <a:pPr lvl="0"/>
            <a:r>
              <a:rPr lang="en-GB" noProof="0"/>
              <a:t>SUBTITLE</a:t>
            </a:r>
          </a:p>
        </p:txBody>
      </p:sp>
      <p:sp>
        <p:nvSpPr>
          <p:cNvPr id="11" name="Espace réservé du numéro de diapositive 10"/>
          <p:cNvSpPr>
            <a:spLocks noGrp="1"/>
          </p:cNvSpPr>
          <p:nvPr>
            <p:ph type="sldNum" sz="quarter" idx="16"/>
          </p:nvPr>
        </p:nvSpPr>
        <p:spPr bwMode="gray"/>
        <p:txBody>
          <a:bodyPr/>
          <a:lstStyle>
            <a:lvl1pPr>
              <a:defRPr sz="100">
                <a:solidFill>
                  <a:schemeClr val="bg1">
                    <a:alpha val="0"/>
                  </a:schemeClr>
                </a:solidFill>
              </a:defRPr>
            </a:lvl1pPr>
          </a:lstStyle>
          <a:p>
            <a:pPr algn="l"/>
            <a:r>
              <a:rPr lang="en-GB" noProof="0"/>
              <a:t>Page: </a:t>
            </a:r>
            <a:fld id="{733122C9-A0B9-462F-8757-0847AD287B63}" type="slidenum">
              <a:rPr lang="en-GB" noProof="0" smtClean="0"/>
              <a:pPr algn="l"/>
              <a:t>‹#›</a:t>
            </a:fld>
            <a:endParaRPr lang="en-GB" noProof="0"/>
          </a:p>
        </p:txBody>
      </p:sp>
      <p:sp>
        <p:nvSpPr>
          <p:cNvPr id="15" name="Espace réservé du texte 14"/>
          <p:cNvSpPr>
            <a:spLocks noGrp="1"/>
          </p:cNvSpPr>
          <p:nvPr>
            <p:ph type="body" sz="quarter" idx="19" hasCustomPrompt="1"/>
          </p:nvPr>
        </p:nvSpPr>
        <p:spPr bwMode="gray">
          <a:xfrm>
            <a:off x="4194000" y="4424400"/>
            <a:ext cx="4413600" cy="243000"/>
          </a:xfrm>
        </p:spPr>
        <p:txBody>
          <a:bodyPr anchor="b" anchorCtr="0"/>
          <a:lstStyle>
            <a:lvl1pPr algn="r">
              <a:lnSpc>
                <a:spcPct val="100000"/>
              </a:lnSpc>
              <a:defRPr sz="900" b="1">
                <a:solidFill>
                  <a:schemeClr val="accent2"/>
                </a:solidFill>
              </a:defRPr>
            </a:lvl1pPr>
          </a:lstStyle>
          <a:p>
            <a:r>
              <a:rPr lang="fr-FR" err="1"/>
              <a:t>Reach</a:t>
            </a:r>
            <a:r>
              <a:rPr lang="fr-FR"/>
              <a:t> </a:t>
            </a:r>
            <a:r>
              <a:rPr lang="fr-FR" err="1"/>
              <a:t>every</a:t>
            </a:r>
            <a:r>
              <a:rPr lang="fr-FR"/>
              <a:t> </a:t>
            </a:r>
            <a:r>
              <a:rPr lang="fr-FR" err="1"/>
              <a:t>child</a:t>
            </a:r>
            <a:endParaRPr lang="fr-FR"/>
          </a:p>
        </p:txBody>
      </p:sp>
      <p:sp>
        <p:nvSpPr>
          <p:cNvPr id="16" name="Rectangle 15"/>
          <p:cNvSpPr/>
          <p:nvPr userDrawn="1"/>
        </p:nvSpPr>
        <p:spPr bwMode="gray">
          <a:xfrm>
            <a:off x="4194000" y="4712400"/>
            <a:ext cx="4413600" cy="2154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r"/>
            <a:r>
              <a:rPr lang="en-GB" sz="900" noProof="0">
                <a:solidFill>
                  <a:schemeClr val="accent3"/>
                </a:solidFill>
              </a:rPr>
              <a:t>www.gavi.org</a:t>
            </a:r>
          </a:p>
        </p:txBody>
      </p:sp>
      <p:sp>
        <p:nvSpPr>
          <p:cNvPr id="19" name="Rectangle 18"/>
          <p:cNvSpPr/>
          <p:nvPr userDrawn="1"/>
        </p:nvSpPr>
        <p:spPr bwMode="gray">
          <a:xfrm>
            <a:off x="504000" y="2543921"/>
            <a:ext cx="1753200" cy="18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p>
        </p:txBody>
      </p:sp>
      <p:sp>
        <p:nvSpPr>
          <p:cNvPr id="18" name="Espace réservé pour une image  25"/>
          <p:cNvSpPr>
            <a:spLocks noGrp="1"/>
          </p:cNvSpPr>
          <p:nvPr>
            <p:ph type="pic" sz="quarter" idx="10" hasCustomPrompt="1"/>
          </p:nvPr>
        </p:nvSpPr>
        <p:spPr>
          <a:xfrm>
            <a:off x="5116434" y="0"/>
            <a:ext cx="4027567" cy="3869100"/>
          </a:xfrm>
          <a:custGeom>
            <a:avLst/>
            <a:gdLst>
              <a:gd name="connsiteX0" fmla="*/ 1929568 w 4027567"/>
              <a:gd name="connsiteY0" fmla="*/ 0 h 3869100"/>
              <a:gd name="connsiteX1" fmla="*/ 4027567 w 4027567"/>
              <a:gd name="connsiteY1" fmla="*/ 0 h 3869100"/>
              <a:gd name="connsiteX2" fmla="*/ 4027567 w 4027567"/>
              <a:gd name="connsiteY2" fmla="*/ 3869100 h 3869100"/>
              <a:gd name="connsiteX3" fmla="*/ 0 w 4027567"/>
              <a:gd name="connsiteY3" fmla="*/ 3869100 h 3869100"/>
              <a:gd name="connsiteX4" fmla="*/ 29823 w 4027567"/>
              <a:gd name="connsiteY4" fmla="*/ 3580448 h 3869100"/>
              <a:gd name="connsiteX5" fmla="*/ 1929568 w 4027567"/>
              <a:gd name="connsiteY5" fmla="*/ 0 h 3869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27567" h="3869100">
                <a:moveTo>
                  <a:pt x="1929568" y="0"/>
                </a:moveTo>
                <a:lnTo>
                  <a:pt x="4027567" y="0"/>
                </a:lnTo>
                <a:lnTo>
                  <a:pt x="4027567" y="3869100"/>
                </a:lnTo>
                <a:lnTo>
                  <a:pt x="0" y="3869100"/>
                </a:lnTo>
                <a:lnTo>
                  <a:pt x="29823" y="3580448"/>
                </a:lnTo>
                <a:cubicBezTo>
                  <a:pt x="280550" y="2115735"/>
                  <a:pt x="1924285" y="945283"/>
                  <a:pt x="1929568" y="0"/>
                </a:cubicBezTo>
                <a:close/>
              </a:path>
            </a:pathLst>
          </a:custGeom>
          <a:solidFill>
            <a:schemeClr val="bg2"/>
          </a:solidFill>
        </p:spPr>
        <p:txBody>
          <a:bodyPr wrap="square" tIns="720000" anchor="ctr" anchorCtr="0">
            <a:noAutofit/>
          </a:bodyPr>
          <a:lstStyle>
            <a:lvl1pPr marL="0" marR="0" indent="0" algn="ctr" defTabSz="914400" rtl="0" eaLnBrk="1" fontAlgn="auto" latinLnBrk="0" hangingPunct="1">
              <a:lnSpc>
                <a:spcPct val="110000"/>
              </a:lnSpc>
              <a:spcBef>
                <a:spcPts val="0"/>
              </a:spcBef>
              <a:spcAft>
                <a:spcPts val="0"/>
              </a:spcAft>
              <a:buClrTx/>
              <a:buSzTx/>
              <a:buFont typeface="Arial" pitchFamily="34" charset="0"/>
              <a:buNone/>
              <a:tabLst/>
              <a:defRPr sz="1500">
                <a:solidFill>
                  <a:schemeClr val="bg1"/>
                </a:solidFill>
              </a:defRPr>
            </a:lvl1pPr>
          </a:lstStyle>
          <a:p>
            <a:r>
              <a:rPr lang="en-GB" noProof="0"/>
              <a:t>Select your own photo</a:t>
            </a:r>
          </a:p>
        </p:txBody>
      </p:sp>
      <p:sp>
        <p:nvSpPr>
          <p:cNvPr id="17" name="Espace réservé du texte 16"/>
          <p:cNvSpPr>
            <a:spLocks noGrp="1"/>
          </p:cNvSpPr>
          <p:nvPr>
            <p:ph type="body" sz="quarter" idx="20" hasCustomPrompt="1"/>
          </p:nvPr>
        </p:nvSpPr>
        <p:spPr bwMode="gray">
          <a:xfrm>
            <a:off x="0" y="3868341"/>
            <a:ext cx="9144000" cy="215503"/>
          </a:xfrm>
          <a:solidFill>
            <a:schemeClr val="bg1"/>
          </a:solidFill>
        </p:spPr>
        <p:txBody>
          <a:bodyPr/>
          <a:lstStyle>
            <a:lvl1pPr>
              <a:defRPr sz="100" b="0">
                <a:solidFill>
                  <a:schemeClr val="bg1">
                    <a:alpha val="0"/>
                  </a:schemeClr>
                </a:solidFill>
              </a:defRPr>
            </a:lvl1pPr>
          </a:lstStyle>
          <a:p>
            <a:pPr lvl="0"/>
            <a:r>
              <a:rPr lang="en-GB" noProof="0"/>
              <a:t> </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lors">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lang="en-GB" noProof="0"/>
              <a:t>BRAND COLOUR PALETTE</a:t>
            </a:r>
          </a:p>
        </p:txBody>
      </p:sp>
      <p:sp>
        <p:nvSpPr>
          <p:cNvPr id="5" name="Espace réservé du numéro de diapositive 4"/>
          <p:cNvSpPr>
            <a:spLocks noGrp="1"/>
          </p:cNvSpPr>
          <p:nvPr>
            <p:ph type="sldNum" sz="quarter" idx="12"/>
          </p:nvPr>
        </p:nvSpPr>
        <p:spPr/>
        <p:txBody>
          <a:bodyPr/>
          <a:lstStyle/>
          <a:p>
            <a:fld id="{733122C9-A0B9-462F-8757-0847AD287B63}" type="slidenum">
              <a:rPr lang="en-GB" noProof="0" smtClean="0"/>
              <a:pPr/>
              <a:t>‹#›</a:t>
            </a:fld>
            <a:endParaRPr lang="en-GB" noProof="0"/>
          </a:p>
        </p:txBody>
      </p:sp>
      <p:sp>
        <p:nvSpPr>
          <p:cNvPr id="6" name="ZoneTexte 5"/>
          <p:cNvSpPr txBox="1"/>
          <p:nvPr userDrawn="1"/>
        </p:nvSpPr>
        <p:spPr>
          <a:xfrm>
            <a:off x="504000" y="1129830"/>
            <a:ext cx="3268918" cy="2244398"/>
          </a:xfrm>
          <a:prstGeom prst="rect">
            <a:avLst/>
          </a:prstGeom>
          <a:noFill/>
        </p:spPr>
        <p:txBody>
          <a:bodyPr wrap="square" lIns="0" tIns="0" rIns="0" bIns="0" rtlCol="0">
            <a:noAutofit/>
          </a:bodyPr>
          <a:lstStyle/>
          <a:p>
            <a:pPr>
              <a:lnSpc>
                <a:spcPct val="110000"/>
              </a:lnSpc>
            </a:pPr>
            <a:r>
              <a:rPr lang="en-GB" sz="1800" b="0" noProof="0">
                <a:solidFill>
                  <a:schemeClr val="accent1"/>
                </a:solidFill>
              </a:rPr>
              <a:t>Primary</a:t>
            </a:r>
          </a:p>
          <a:p>
            <a:pPr marL="457200" lvl="1" indent="-93663">
              <a:lnSpc>
                <a:spcPct val="100000"/>
              </a:lnSpc>
              <a:spcAft>
                <a:spcPts val="600"/>
              </a:spcAft>
              <a:buClr>
                <a:schemeClr val="tx1"/>
              </a:buClr>
              <a:buFont typeface="Arial" panose="020B0604020202020204" pitchFamily="34" charset="0"/>
              <a:buChar char="•"/>
            </a:pPr>
            <a:r>
              <a:rPr lang="en-GB" sz="1600" b="0" noProof="0"/>
              <a:t>Corporate colours</a:t>
            </a:r>
          </a:p>
          <a:p>
            <a:pPr marL="457200" lvl="1" indent="-93663">
              <a:lnSpc>
                <a:spcPct val="100000"/>
              </a:lnSpc>
              <a:spcAft>
                <a:spcPts val="600"/>
              </a:spcAft>
              <a:buClr>
                <a:schemeClr val="tx1"/>
              </a:buClr>
              <a:buFont typeface="Arial" panose="020B0604020202020204" pitchFamily="34" charset="0"/>
              <a:buChar char="•"/>
            </a:pPr>
            <a:r>
              <a:rPr lang="en-GB" sz="1600" b="0" noProof="0"/>
              <a:t>Strategic Goal Colours</a:t>
            </a:r>
          </a:p>
          <a:p>
            <a:pPr>
              <a:lnSpc>
                <a:spcPct val="110000"/>
              </a:lnSpc>
            </a:pPr>
            <a:r>
              <a:rPr lang="en-GB" sz="1800" b="0" noProof="0">
                <a:solidFill>
                  <a:schemeClr val="accent1"/>
                </a:solidFill>
              </a:rPr>
              <a:t>Secondary</a:t>
            </a:r>
          </a:p>
        </p:txBody>
      </p:sp>
      <p:sp>
        <p:nvSpPr>
          <p:cNvPr id="7" name="Freeform 8"/>
          <p:cNvSpPr>
            <a:spLocks noChangeAspect="1"/>
          </p:cNvSpPr>
          <p:nvPr userDrawn="1"/>
        </p:nvSpPr>
        <p:spPr bwMode="auto">
          <a:xfrm>
            <a:off x="3759184" y="1062428"/>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8" name="Rectangle 7"/>
          <p:cNvSpPr/>
          <p:nvPr userDrawn="1"/>
        </p:nvSpPr>
        <p:spPr>
          <a:xfrm>
            <a:off x="4129088" y="1060474"/>
            <a:ext cx="442912" cy="48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noProof="0">
                <a:solidFill>
                  <a:schemeClr val="tx1"/>
                </a:solidFill>
              </a:rPr>
              <a:t>R: 0</a:t>
            </a:r>
          </a:p>
          <a:p>
            <a:pPr>
              <a:lnSpc>
                <a:spcPct val="90000"/>
              </a:lnSpc>
            </a:pPr>
            <a:r>
              <a:rPr lang="en-GB" sz="700" noProof="0">
                <a:solidFill>
                  <a:schemeClr val="tx1"/>
                </a:solidFill>
              </a:rPr>
              <a:t>G: 92</a:t>
            </a:r>
          </a:p>
          <a:p>
            <a:pPr>
              <a:lnSpc>
                <a:spcPct val="90000"/>
              </a:lnSpc>
            </a:pPr>
            <a:r>
              <a:rPr lang="en-GB" sz="700" noProof="0">
                <a:solidFill>
                  <a:schemeClr val="tx1"/>
                </a:solidFill>
              </a:rPr>
              <a:t>B: 185</a:t>
            </a:r>
          </a:p>
        </p:txBody>
      </p:sp>
      <p:sp>
        <p:nvSpPr>
          <p:cNvPr id="49" name="Rectangle 48"/>
          <p:cNvSpPr/>
          <p:nvPr userDrawn="1"/>
        </p:nvSpPr>
        <p:spPr>
          <a:xfrm>
            <a:off x="4679763" y="3888918"/>
            <a:ext cx="3168601" cy="47664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r>
              <a:rPr lang="en-GB" sz="900" b="1" noProof="0">
                <a:solidFill>
                  <a:schemeClr val="tx1"/>
                </a:solidFill>
              </a:rPr>
              <a:t>Please use the four </a:t>
            </a:r>
            <a:r>
              <a:rPr lang="en-GB" sz="900" b="1" noProof="0" err="1">
                <a:solidFill>
                  <a:schemeClr val="tx1"/>
                </a:solidFill>
              </a:rPr>
              <a:t>Gavi</a:t>
            </a:r>
            <a:r>
              <a:rPr lang="en-GB" sz="900" b="1" noProof="0">
                <a:solidFill>
                  <a:schemeClr val="tx1"/>
                </a:solidFill>
              </a:rPr>
              <a:t> corporate colours where possible.  Specific strategic goals </a:t>
            </a:r>
            <a:br>
              <a:rPr lang="en-GB" sz="900" b="1" noProof="0">
                <a:solidFill>
                  <a:schemeClr val="tx1"/>
                </a:solidFill>
              </a:rPr>
            </a:br>
            <a:r>
              <a:rPr lang="en-GB" sz="900" b="1" noProof="0">
                <a:solidFill>
                  <a:schemeClr val="tx1"/>
                </a:solidFill>
              </a:rPr>
              <a:t>or vaccines should be highlighted using the key above. </a:t>
            </a:r>
          </a:p>
        </p:txBody>
      </p:sp>
      <p:sp>
        <p:nvSpPr>
          <p:cNvPr id="65" name="Freeform 8"/>
          <p:cNvSpPr>
            <a:spLocks noChangeAspect="1"/>
          </p:cNvSpPr>
          <p:nvPr userDrawn="1"/>
        </p:nvSpPr>
        <p:spPr bwMode="auto">
          <a:xfrm>
            <a:off x="4843078" y="1062428"/>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66" name="Rectangle 65"/>
          <p:cNvSpPr/>
          <p:nvPr userDrawn="1"/>
        </p:nvSpPr>
        <p:spPr>
          <a:xfrm>
            <a:off x="5212982" y="1060474"/>
            <a:ext cx="442912" cy="48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noProof="0">
                <a:solidFill>
                  <a:schemeClr val="tx1"/>
                </a:solidFill>
              </a:rPr>
              <a:t>R: 0</a:t>
            </a:r>
          </a:p>
          <a:p>
            <a:pPr>
              <a:lnSpc>
                <a:spcPct val="90000"/>
              </a:lnSpc>
            </a:pPr>
            <a:r>
              <a:rPr lang="en-GB" sz="700" noProof="0">
                <a:solidFill>
                  <a:schemeClr val="tx1"/>
                </a:solidFill>
              </a:rPr>
              <a:t>G: 161</a:t>
            </a:r>
          </a:p>
          <a:p>
            <a:pPr>
              <a:lnSpc>
                <a:spcPct val="90000"/>
              </a:lnSpc>
            </a:pPr>
            <a:r>
              <a:rPr lang="en-GB" sz="700" noProof="0">
                <a:solidFill>
                  <a:schemeClr val="tx1"/>
                </a:solidFill>
              </a:rPr>
              <a:t>B: 223</a:t>
            </a:r>
          </a:p>
        </p:txBody>
      </p:sp>
      <p:sp>
        <p:nvSpPr>
          <p:cNvPr id="68" name="Freeform 8"/>
          <p:cNvSpPr>
            <a:spLocks noChangeAspect="1"/>
          </p:cNvSpPr>
          <p:nvPr userDrawn="1"/>
        </p:nvSpPr>
        <p:spPr bwMode="auto">
          <a:xfrm>
            <a:off x="5902052" y="1062428"/>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69" name="Rectangle 68"/>
          <p:cNvSpPr/>
          <p:nvPr userDrawn="1"/>
        </p:nvSpPr>
        <p:spPr>
          <a:xfrm>
            <a:off x="6271956" y="1060474"/>
            <a:ext cx="442912" cy="48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noProof="0">
                <a:solidFill>
                  <a:schemeClr val="tx1"/>
                </a:solidFill>
              </a:rPr>
              <a:t>R: 149</a:t>
            </a:r>
          </a:p>
          <a:p>
            <a:pPr>
              <a:lnSpc>
                <a:spcPct val="90000"/>
              </a:lnSpc>
            </a:pPr>
            <a:r>
              <a:rPr lang="en-GB" sz="700" noProof="0">
                <a:solidFill>
                  <a:schemeClr val="tx1"/>
                </a:solidFill>
              </a:rPr>
              <a:t>G: 214</a:t>
            </a:r>
          </a:p>
          <a:p>
            <a:pPr>
              <a:lnSpc>
                <a:spcPct val="90000"/>
              </a:lnSpc>
            </a:pPr>
            <a:r>
              <a:rPr lang="en-GB" sz="700" noProof="0">
                <a:solidFill>
                  <a:schemeClr val="tx1"/>
                </a:solidFill>
              </a:rPr>
              <a:t>B: 0</a:t>
            </a:r>
          </a:p>
        </p:txBody>
      </p:sp>
      <p:sp>
        <p:nvSpPr>
          <p:cNvPr id="71" name="Freeform 8"/>
          <p:cNvSpPr>
            <a:spLocks noChangeAspect="1"/>
          </p:cNvSpPr>
          <p:nvPr userDrawn="1"/>
        </p:nvSpPr>
        <p:spPr bwMode="auto">
          <a:xfrm>
            <a:off x="7119838" y="1062428"/>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72" name="Rectangle 71"/>
          <p:cNvSpPr/>
          <p:nvPr userDrawn="1"/>
        </p:nvSpPr>
        <p:spPr>
          <a:xfrm>
            <a:off x="7489742" y="1060474"/>
            <a:ext cx="442912" cy="48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noProof="0">
                <a:solidFill>
                  <a:schemeClr val="tx1"/>
                </a:solidFill>
              </a:rPr>
              <a:t>R: 135</a:t>
            </a:r>
          </a:p>
          <a:p>
            <a:pPr>
              <a:lnSpc>
                <a:spcPct val="90000"/>
              </a:lnSpc>
            </a:pPr>
            <a:r>
              <a:rPr lang="en-GB" sz="700" noProof="0">
                <a:solidFill>
                  <a:schemeClr val="tx1"/>
                </a:solidFill>
              </a:rPr>
              <a:t>G: 135</a:t>
            </a:r>
          </a:p>
          <a:p>
            <a:pPr>
              <a:lnSpc>
                <a:spcPct val="90000"/>
              </a:lnSpc>
            </a:pPr>
            <a:r>
              <a:rPr lang="en-GB" sz="700" noProof="0">
                <a:solidFill>
                  <a:schemeClr val="tx1"/>
                </a:solidFill>
              </a:rPr>
              <a:t>B: 135</a:t>
            </a:r>
          </a:p>
        </p:txBody>
      </p:sp>
      <p:sp>
        <p:nvSpPr>
          <p:cNvPr id="74" name="Freeform 8"/>
          <p:cNvSpPr>
            <a:spLocks noChangeAspect="1"/>
          </p:cNvSpPr>
          <p:nvPr userDrawn="1"/>
        </p:nvSpPr>
        <p:spPr bwMode="auto">
          <a:xfrm>
            <a:off x="3759184" y="1738498"/>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75" name="Rectangle 74"/>
          <p:cNvSpPr/>
          <p:nvPr userDrawn="1"/>
        </p:nvSpPr>
        <p:spPr>
          <a:xfrm>
            <a:off x="4129088" y="1736544"/>
            <a:ext cx="713990" cy="48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b="1" noProof="0">
                <a:solidFill>
                  <a:schemeClr val="tx1"/>
                </a:solidFill>
              </a:rPr>
              <a:t>ACCELERATE</a:t>
            </a:r>
          </a:p>
          <a:p>
            <a:pPr>
              <a:lnSpc>
                <a:spcPct val="90000"/>
              </a:lnSpc>
            </a:pPr>
            <a:r>
              <a:rPr lang="en-GB" sz="700" b="1" noProof="0">
                <a:solidFill>
                  <a:schemeClr val="tx1"/>
                </a:solidFill>
              </a:rPr>
              <a:t>VACCINES</a:t>
            </a:r>
          </a:p>
          <a:p>
            <a:pPr>
              <a:lnSpc>
                <a:spcPct val="90000"/>
              </a:lnSpc>
            </a:pPr>
            <a:r>
              <a:rPr lang="en-GB" sz="700" noProof="0">
                <a:solidFill>
                  <a:schemeClr val="tx1"/>
                </a:solidFill>
              </a:rPr>
              <a:t>R: 165</a:t>
            </a:r>
          </a:p>
          <a:p>
            <a:pPr>
              <a:lnSpc>
                <a:spcPct val="90000"/>
              </a:lnSpc>
            </a:pPr>
            <a:r>
              <a:rPr lang="en-GB" sz="700" noProof="0">
                <a:solidFill>
                  <a:schemeClr val="tx1"/>
                </a:solidFill>
              </a:rPr>
              <a:t>G: 24</a:t>
            </a:r>
          </a:p>
          <a:p>
            <a:pPr>
              <a:lnSpc>
                <a:spcPct val="90000"/>
              </a:lnSpc>
            </a:pPr>
            <a:r>
              <a:rPr lang="en-GB" sz="700" noProof="0">
                <a:solidFill>
                  <a:schemeClr val="tx1"/>
                </a:solidFill>
              </a:rPr>
              <a:t>B: 144</a:t>
            </a:r>
          </a:p>
        </p:txBody>
      </p:sp>
      <p:sp>
        <p:nvSpPr>
          <p:cNvPr id="77" name="Freeform 8"/>
          <p:cNvSpPr>
            <a:spLocks noChangeAspect="1"/>
          </p:cNvSpPr>
          <p:nvPr userDrawn="1"/>
        </p:nvSpPr>
        <p:spPr bwMode="auto">
          <a:xfrm>
            <a:off x="4843078" y="1738498"/>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78" name="Rectangle 77"/>
          <p:cNvSpPr/>
          <p:nvPr userDrawn="1"/>
        </p:nvSpPr>
        <p:spPr>
          <a:xfrm>
            <a:off x="5212982" y="1736544"/>
            <a:ext cx="689070" cy="48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b="1" noProof="0">
                <a:solidFill>
                  <a:schemeClr val="tx1"/>
                </a:solidFill>
              </a:rPr>
              <a:t>STRENGTHEN</a:t>
            </a:r>
          </a:p>
          <a:p>
            <a:pPr>
              <a:lnSpc>
                <a:spcPct val="90000"/>
              </a:lnSpc>
            </a:pPr>
            <a:r>
              <a:rPr lang="en-GB" sz="700" b="1" noProof="0">
                <a:solidFill>
                  <a:schemeClr val="tx1"/>
                </a:solidFill>
              </a:rPr>
              <a:t>CAPACITY</a:t>
            </a:r>
          </a:p>
          <a:p>
            <a:pPr>
              <a:lnSpc>
                <a:spcPct val="90000"/>
              </a:lnSpc>
            </a:pPr>
            <a:r>
              <a:rPr lang="en-GB" sz="700" noProof="0">
                <a:solidFill>
                  <a:schemeClr val="tx1"/>
                </a:solidFill>
              </a:rPr>
              <a:t>R: 206</a:t>
            </a:r>
          </a:p>
          <a:p>
            <a:pPr>
              <a:lnSpc>
                <a:spcPct val="90000"/>
              </a:lnSpc>
            </a:pPr>
            <a:r>
              <a:rPr lang="en-GB" sz="700" noProof="0">
                <a:solidFill>
                  <a:schemeClr val="tx1"/>
                </a:solidFill>
              </a:rPr>
              <a:t>G: 15</a:t>
            </a:r>
          </a:p>
          <a:p>
            <a:pPr>
              <a:lnSpc>
                <a:spcPct val="90000"/>
              </a:lnSpc>
            </a:pPr>
            <a:r>
              <a:rPr lang="en-GB" sz="700" noProof="0">
                <a:solidFill>
                  <a:schemeClr val="tx1"/>
                </a:solidFill>
              </a:rPr>
              <a:t>B: 105</a:t>
            </a:r>
          </a:p>
        </p:txBody>
      </p:sp>
      <p:sp>
        <p:nvSpPr>
          <p:cNvPr id="80" name="Freeform 8"/>
          <p:cNvSpPr>
            <a:spLocks noChangeAspect="1"/>
          </p:cNvSpPr>
          <p:nvPr userDrawn="1"/>
        </p:nvSpPr>
        <p:spPr bwMode="auto">
          <a:xfrm>
            <a:off x="5902052" y="1738498"/>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81" name="Rectangle 80"/>
          <p:cNvSpPr/>
          <p:nvPr userDrawn="1"/>
        </p:nvSpPr>
        <p:spPr>
          <a:xfrm>
            <a:off x="6271956" y="1736544"/>
            <a:ext cx="748316" cy="48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b="1" noProof="0">
                <a:solidFill>
                  <a:schemeClr val="tx1"/>
                </a:solidFill>
              </a:rPr>
              <a:t>INCREASE</a:t>
            </a:r>
          </a:p>
          <a:p>
            <a:pPr>
              <a:lnSpc>
                <a:spcPct val="90000"/>
              </a:lnSpc>
            </a:pPr>
            <a:r>
              <a:rPr lang="en-GB" sz="700" b="1" noProof="0">
                <a:solidFill>
                  <a:schemeClr val="tx1"/>
                </a:solidFill>
              </a:rPr>
              <a:t>PREDICTABILITY</a:t>
            </a:r>
          </a:p>
          <a:p>
            <a:pPr>
              <a:lnSpc>
                <a:spcPct val="90000"/>
              </a:lnSpc>
            </a:pPr>
            <a:r>
              <a:rPr lang="en-GB" sz="700" noProof="0">
                <a:solidFill>
                  <a:schemeClr val="tx1"/>
                </a:solidFill>
              </a:rPr>
              <a:t>R: 149</a:t>
            </a:r>
          </a:p>
          <a:p>
            <a:pPr>
              <a:lnSpc>
                <a:spcPct val="90000"/>
              </a:lnSpc>
            </a:pPr>
            <a:r>
              <a:rPr lang="en-GB" sz="700" noProof="0">
                <a:solidFill>
                  <a:schemeClr val="tx1"/>
                </a:solidFill>
              </a:rPr>
              <a:t>G: 214</a:t>
            </a:r>
          </a:p>
          <a:p>
            <a:pPr>
              <a:lnSpc>
                <a:spcPct val="90000"/>
              </a:lnSpc>
            </a:pPr>
            <a:r>
              <a:rPr lang="en-GB" sz="700" noProof="0">
                <a:solidFill>
                  <a:schemeClr val="tx1"/>
                </a:solidFill>
              </a:rPr>
              <a:t>B: 0</a:t>
            </a:r>
          </a:p>
        </p:txBody>
      </p:sp>
      <p:sp>
        <p:nvSpPr>
          <p:cNvPr id="83" name="Freeform 8"/>
          <p:cNvSpPr>
            <a:spLocks noChangeAspect="1"/>
          </p:cNvSpPr>
          <p:nvPr userDrawn="1"/>
        </p:nvSpPr>
        <p:spPr bwMode="auto">
          <a:xfrm>
            <a:off x="7119838" y="1738498"/>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84" name="Rectangle 83"/>
          <p:cNvSpPr/>
          <p:nvPr userDrawn="1"/>
        </p:nvSpPr>
        <p:spPr>
          <a:xfrm>
            <a:off x="7489742" y="1736544"/>
            <a:ext cx="790658" cy="48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b="1" noProof="0">
                <a:solidFill>
                  <a:schemeClr val="tx1"/>
                </a:solidFill>
              </a:rPr>
              <a:t>SHAPE</a:t>
            </a:r>
          </a:p>
          <a:p>
            <a:pPr>
              <a:lnSpc>
                <a:spcPct val="90000"/>
              </a:lnSpc>
            </a:pPr>
            <a:r>
              <a:rPr lang="en-GB" sz="700" b="1" noProof="0">
                <a:solidFill>
                  <a:schemeClr val="tx1"/>
                </a:solidFill>
              </a:rPr>
              <a:t>THE MARKET</a:t>
            </a:r>
          </a:p>
          <a:p>
            <a:pPr>
              <a:lnSpc>
                <a:spcPct val="90000"/>
              </a:lnSpc>
            </a:pPr>
            <a:r>
              <a:rPr lang="en-GB" sz="700" noProof="0">
                <a:solidFill>
                  <a:schemeClr val="tx1"/>
                </a:solidFill>
              </a:rPr>
              <a:t>R: 0</a:t>
            </a:r>
          </a:p>
          <a:p>
            <a:pPr>
              <a:lnSpc>
                <a:spcPct val="90000"/>
              </a:lnSpc>
            </a:pPr>
            <a:r>
              <a:rPr lang="en-GB" sz="700" noProof="0">
                <a:solidFill>
                  <a:schemeClr val="tx1"/>
                </a:solidFill>
              </a:rPr>
              <a:t>G: 161</a:t>
            </a:r>
          </a:p>
          <a:p>
            <a:pPr>
              <a:lnSpc>
                <a:spcPct val="90000"/>
              </a:lnSpc>
            </a:pPr>
            <a:r>
              <a:rPr lang="en-GB" sz="700" noProof="0">
                <a:solidFill>
                  <a:schemeClr val="tx1"/>
                </a:solidFill>
              </a:rPr>
              <a:t>B: 223</a:t>
            </a:r>
          </a:p>
        </p:txBody>
      </p:sp>
      <p:sp>
        <p:nvSpPr>
          <p:cNvPr id="97" name="Freeform 8"/>
          <p:cNvSpPr>
            <a:spLocks noChangeAspect="1"/>
          </p:cNvSpPr>
          <p:nvPr userDrawn="1"/>
        </p:nvSpPr>
        <p:spPr bwMode="auto">
          <a:xfrm>
            <a:off x="3759184" y="2550844"/>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rgbClr val="CEDC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98" name="Rectangle 97"/>
          <p:cNvSpPr/>
          <p:nvPr userDrawn="1"/>
        </p:nvSpPr>
        <p:spPr>
          <a:xfrm>
            <a:off x="4129088" y="2427734"/>
            <a:ext cx="713990" cy="6035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b="1" noProof="0">
                <a:solidFill>
                  <a:schemeClr val="tx1"/>
                </a:solidFill>
              </a:rPr>
              <a:t>IPV</a:t>
            </a:r>
          </a:p>
          <a:p>
            <a:pPr>
              <a:lnSpc>
                <a:spcPct val="90000"/>
              </a:lnSpc>
            </a:pPr>
            <a:r>
              <a:rPr lang="en-GB" sz="700" b="1" noProof="0">
                <a:solidFill>
                  <a:schemeClr val="tx1"/>
                </a:solidFill>
              </a:rPr>
              <a:t>INJECTABLE</a:t>
            </a:r>
          </a:p>
          <a:p>
            <a:pPr>
              <a:lnSpc>
                <a:spcPct val="90000"/>
              </a:lnSpc>
            </a:pPr>
            <a:r>
              <a:rPr lang="en-GB" sz="700" b="1" noProof="0">
                <a:solidFill>
                  <a:schemeClr val="tx1"/>
                </a:solidFill>
              </a:rPr>
              <a:t>POLIO</a:t>
            </a:r>
          </a:p>
          <a:p>
            <a:pPr>
              <a:lnSpc>
                <a:spcPct val="90000"/>
              </a:lnSpc>
            </a:pPr>
            <a:r>
              <a:rPr lang="en-GB" sz="700" noProof="0">
                <a:solidFill>
                  <a:schemeClr val="tx1"/>
                </a:solidFill>
              </a:rPr>
              <a:t>R: 206</a:t>
            </a:r>
          </a:p>
          <a:p>
            <a:pPr>
              <a:lnSpc>
                <a:spcPct val="90000"/>
              </a:lnSpc>
            </a:pPr>
            <a:r>
              <a:rPr lang="en-GB" sz="700" noProof="0">
                <a:solidFill>
                  <a:schemeClr val="tx1"/>
                </a:solidFill>
              </a:rPr>
              <a:t>G: 220</a:t>
            </a:r>
          </a:p>
          <a:p>
            <a:pPr>
              <a:lnSpc>
                <a:spcPct val="90000"/>
              </a:lnSpc>
            </a:pPr>
            <a:r>
              <a:rPr lang="en-GB" sz="700" noProof="0">
                <a:solidFill>
                  <a:schemeClr val="tx1"/>
                </a:solidFill>
              </a:rPr>
              <a:t>B: 0</a:t>
            </a:r>
          </a:p>
        </p:txBody>
      </p:sp>
      <p:sp>
        <p:nvSpPr>
          <p:cNvPr id="95" name="Freeform 8"/>
          <p:cNvSpPr>
            <a:spLocks noChangeAspect="1"/>
          </p:cNvSpPr>
          <p:nvPr userDrawn="1"/>
        </p:nvSpPr>
        <p:spPr bwMode="auto">
          <a:xfrm>
            <a:off x="4843078" y="2550844"/>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rgbClr val="B288B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96" name="Rectangle 95"/>
          <p:cNvSpPr/>
          <p:nvPr userDrawn="1"/>
        </p:nvSpPr>
        <p:spPr>
          <a:xfrm>
            <a:off x="5212982" y="2548890"/>
            <a:ext cx="689070" cy="48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b="1" noProof="0">
                <a:solidFill>
                  <a:schemeClr val="tx1"/>
                </a:solidFill>
              </a:rPr>
              <a:t>JAPANESE</a:t>
            </a:r>
          </a:p>
          <a:p>
            <a:pPr>
              <a:lnSpc>
                <a:spcPct val="90000"/>
              </a:lnSpc>
            </a:pPr>
            <a:r>
              <a:rPr lang="en-GB" sz="700" b="1" noProof="0">
                <a:solidFill>
                  <a:schemeClr val="tx1"/>
                </a:solidFill>
              </a:rPr>
              <a:t>ENCEPHALITIS</a:t>
            </a:r>
          </a:p>
          <a:p>
            <a:pPr>
              <a:lnSpc>
                <a:spcPct val="90000"/>
              </a:lnSpc>
            </a:pPr>
            <a:r>
              <a:rPr lang="en-GB" sz="700" noProof="0">
                <a:solidFill>
                  <a:schemeClr val="tx1"/>
                </a:solidFill>
              </a:rPr>
              <a:t>R: 178</a:t>
            </a:r>
          </a:p>
          <a:p>
            <a:pPr>
              <a:lnSpc>
                <a:spcPct val="90000"/>
              </a:lnSpc>
            </a:pPr>
            <a:r>
              <a:rPr lang="en-GB" sz="700" noProof="0">
                <a:solidFill>
                  <a:schemeClr val="tx1"/>
                </a:solidFill>
              </a:rPr>
              <a:t>G: 136</a:t>
            </a:r>
          </a:p>
          <a:p>
            <a:pPr>
              <a:lnSpc>
                <a:spcPct val="90000"/>
              </a:lnSpc>
            </a:pPr>
            <a:r>
              <a:rPr lang="en-GB" sz="700" noProof="0">
                <a:solidFill>
                  <a:schemeClr val="tx1"/>
                </a:solidFill>
              </a:rPr>
              <a:t>B: 185</a:t>
            </a:r>
          </a:p>
        </p:txBody>
      </p:sp>
      <p:sp>
        <p:nvSpPr>
          <p:cNvPr id="93" name="Freeform 8"/>
          <p:cNvSpPr>
            <a:spLocks noChangeAspect="1"/>
          </p:cNvSpPr>
          <p:nvPr userDrawn="1"/>
        </p:nvSpPr>
        <p:spPr bwMode="auto">
          <a:xfrm>
            <a:off x="5902052" y="2550844"/>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rgbClr val="41B6E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94" name="Rectangle 93"/>
          <p:cNvSpPr/>
          <p:nvPr userDrawn="1"/>
        </p:nvSpPr>
        <p:spPr>
          <a:xfrm>
            <a:off x="6271956" y="2548890"/>
            <a:ext cx="442912" cy="48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b="1" noProof="0">
                <a:solidFill>
                  <a:schemeClr val="tx1"/>
                </a:solidFill>
              </a:rPr>
              <a:t>MEASLES</a:t>
            </a:r>
          </a:p>
          <a:p>
            <a:pPr>
              <a:lnSpc>
                <a:spcPct val="90000"/>
              </a:lnSpc>
            </a:pPr>
            <a:r>
              <a:rPr lang="en-GB" sz="700" noProof="0">
                <a:solidFill>
                  <a:schemeClr val="tx1"/>
                </a:solidFill>
              </a:rPr>
              <a:t>R: 65</a:t>
            </a:r>
          </a:p>
          <a:p>
            <a:pPr>
              <a:lnSpc>
                <a:spcPct val="90000"/>
              </a:lnSpc>
            </a:pPr>
            <a:r>
              <a:rPr lang="en-GB" sz="700" noProof="0">
                <a:solidFill>
                  <a:schemeClr val="tx1"/>
                </a:solidFill>
              </a:rPr>
              <a:t>G: 182</a:t>
            </a:r>
          </a:p>
          <a:p>
            <a:pPr>
              <a:lnSpc>
                <a:spcPct val="90000"/>
              </a:lnSpc>
            </a:pPr>
            <a:r>
              <a:rPr lang="en-GB" sz="700" noProof="0">
                <a:solidFill>
                  <a:schemeClr val="tx1"/>
                </a:solidFill>
              </a:rPr>
              <a:t>B: 230</a:t>
            </a:r>
          </a:p>
        </p:txBody>
      </p:sp>
      <p:sp>
        <p:nvSpPr>
          <p:cNvPr id="91" name="Freeform 8"/>
          <p:cNvSpPr>
            <a:spLocks noChangeAspect="1"/>
          </p:cNvSpPr>
          <p:nvPr userDrawn="1"/>
        </p:nvSpPr>
        <p:spPr bwMode="auto">
          <a:xfrm>
            <a:off x="7119838" y="2550844"/>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rgbClr val="0097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92" name="Rectangle 91"/>
          <p:cNvSpPr/>
          <p:nvPr userDrawn="1"/>
        </p:nvSpPr>
        <p:spPr>
          <a:xfrm>
            <a:off x="7489742" y="2548890"/>
            <a:ext cx="682658" cy="48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b="1" noProof="0">
                <a:solidFill>
                  <a:schemeClr val="tx1"/>
                </a:solidFill>
              </a:rPr>
              <a:t>MEASLES</a:t>
            </a:r>
          </a:p>
          <a:p>
            <a:pPr>
              <a:lnSpc>
                <a:spcPct val="90000"/>
              </a:lnSpc>
            </a:pPr>
            <a:r>
              <a:rPr lang="en-GB" sz="700" b="1" noProof="0">
                <a:solidFill>
                  <a:schemeClr val="tx1"/>
                </a:solidFill>
              </a:rPr>
              <a:t>2</a:t>
            </a:r>
            <a:r>
              <a:rPr lang="en-GB" sz="700" b="1" baseline="30000" noProof="0">
                <a:solidFill>
                  <a:schemeClr val="tx1"/>
                </a:solidFill>
              </a:rPr>
              <a:t>ND</a:t>
            </a:r>
            <a:r>
              <a:rPr lang="en-GB" sz="700" b="1" noProof="0">
                <a:solidFill>
                  <a:schemeClr val="tx1"/>
                </a:solidFill>
              </a:rPr>
              <a:t> DOSE</a:t>
            </a:r>
          </a:p>
          <a:p>
            <a:pPr>
              <a:lnSpc>
                <a:spcPct val="90000"/>
              </a:lnSpc>
            </a:pPr>
            <a:r>
              <a:rPr lang="en-GB" sz="700" noProof="0">
                <a:solidFill>
                  <a:schemeClr val="tx1"/>
                </a:solidFill>
              </a:rPr>
              <a:t>R: 0</a:t>
            </a:r>
          </a:p>
          <a:p>
            <a:pPr>
              <a:lnSpc>
                <a:spcPct val="90000"/>
              </a:lnSpc>
            </a:pPr>
            <a:r>
              <a:rPr lang="en-GB" sz="700" noProof="0">
                <a:solidFill>
                  <a:schemeClr val="tx1"/>
                </a:solidFill>
              </a:rPr>
              <a:t>G: 151</a:t>
            </a:r>
          </a:p>
          <a:p>
            <a:pPr>
              <a:lnSpc>
                <a:spcPct val="90000"/>
              </a:lnSpc>
            </a:pPr>
            <a:r>
              <a:rPr lang="en-GB" sz="700" noProof="0">
                <a:solidFill>
                  <a:schemeClr val="tx1"/>
                </a:solidFill>
              </a:rPr>
              <a:t>B: 169</a:t>
            </a:r>
          </a:p>
        </p:txBody>
      </p:sp>
      <p:sp>
        <p:nvSpPr>
          <p:cNvPr id="110" name="Freeform 8"/>
          <p:cNvSpPr>
            <a:spLocks noChangeAspect="1"/>
          </p:cNvSpPr>
          <p:nvPr userDrawn="1"/>
        </p:nvSpPr>
        <p:spPr bwMode="auto">
          <a:xfrm>
            <a:off x="3759184" y="3183676"/>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rgbClr val="0033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111" name="Rectangle 110"/>
          <p:cNvSpPr/>
          <p:nvPr userDrawn="1"/>
        </p:nvSpPr>
        <p:spPr>
          <a:xfrm>
            <a:off x="4129087" y="3181722"/>
            <a:ext cx="550675" cy="48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b="1" noProof="0">
                <a:solidFill>
                  <a:schemeClr val="tx1"/>
                </a:solidFill>
              </a:rPr>
              <a:t>PNEUMO</a:t>
            </a:r>
          </a:p>
          <a:p>
            <a:pPr>
              <a:lnSpc>
                <a:spcPct val="90000"/>
              </a:lnSpc>
            </a:pPr>
            <a:r>
              <a:rPr lang="en-GB" sz="700" noProof="0">
                <a:solidFill>
                  <a:schemeClr val="tx1"/>
                </a:solidFill>
              </a:rPr>
              <a:t>R: 0</a:t>
            </a:r>
          </a:p>
          <a:p>
            <a:pPr>
              <a:lnSpc>
                <a:spcPct val="90000"/>
              </a:lnSpc>
            </a:pPr>
            <a:r>
              <a:rPr lang="en-GB" sz="700" noProof="0">
                <a:solidFill>
                  <a:schemeClr val="tx1"/>
                </a:solidFill>
              </a:rPr>
              <a:t>G: 51</a:t>
            </a:r>
          </a:p>
          <a:p>
            <a:pPr>
              <a:lnSpc>
                <a:spcPct val="90000"/>
              </a:lnSpc>
            </a:pPr>
            <a:r>
              <a:rPr lang="en-GB" sz="700" noProof="0">
                <a:solidFill>
                  <a:schemeClr val="tx1"/>
                </a:solidFill>
              </a:rPr>
              <a:t>B: 160</a:t>
            </a:r>
          </a:p>
        </p:txBody>
      </p:sp>
      <p:sp>
        <p:nvSpPr>
          <p:cNvPr id="108" name="Freeform 8"/>
          <p:cNvSpPr>
            <a:spLocks noChangeAspect="1"/>
          </p:cNvSpPr>
          <p:nvPr userDrawn="1"/>
        </p:nvSpPr>
        <p:spPr bwMode="auto">
          <a:xfrm>
            <a:off x="4843078" y="3183676"/>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rgbClr val="D860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109" name="Rectangle 108"/>
          <p:cNvSpPr/>
          <p:nvPr userDrawn="1"/>
        </p:nvSpPr>
        <p:spPr>
          <a:xfrm>
            <a:off x="5212982" y="3181722"/>
            <a:ext cx="689070" cy="48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b="1" noProof="0">
                <a:solidFill>
                  <a:schemeClr val="tx1"/>
                </a:solidFill>
              </a:rPr>
              <a:t>ROTAVIRUS</a:t>
            </a:r>
          </a:p>
          <a:p>
            <a:pPr>
              <a:lnSpc>
                <a:spcPct val="90000"/>
              </a:lnSpc>
            </a:pPr>
            <a:r>
              <a:rPr lang="en-GB" sz="700" noProof="0">
                <a:solidFill>
                  <a:schemeClr val="tx1"/>
                </a:solidFill>
              </a:rPr>
              <a:t>R: 216</a:t>
            </a:r>
          </a:p>
          <a:p>
            <a:pPr>
              <a:lnSpc>
                <a:spcPct val="90000"/>
              </a:lnSpc>
            </a:pPr>
            <a:r>
              <a:rPr lang="en-GB" sz="700" noProof="0">
                <a:solidFill>
                  <a:schemeClr val="tx1"/>
                </a:solidFill>
              </a:rPr>
              <a:t>G: 96</a:t>
            </a:r>
          </a:p>
          <a:p>
            <a:pPr>
              <a:lnSpc>
                <a:spcPct val="90000"/>
              </a:lnSpc>
            </a:pPr>
            <a:r>
              <a:rPr lang="en-GB" sz="700" noProof="0">
                <a:solidFill>
                  <a:schemeClr val="tx1"/>
                </a:solidFill>
              </a:rPr>
              <a:t>B: 24</a:t>
            </a:r>
          </a:p>
        </p:txBody>
      </p:sp>
      <p:sp>
        <p:nvSpPr>
          <p:cNvPr id="106" name="Freeform 8"/>
          <p:cNvSpPr>
            <a:spLocks noChangeAspect="1"/>
          </p:cNvSpPr>
          <p:nvPr userDrawn="1"/>
        </p:nvSpPr>
        <p:spPr bwMode="auto">
          <a:xfrm>
            <a:off x="5902052" y="3183676"/>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rgbClr val="EAAA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107" name="Rectangle 106"/>
          <p:cNvSpPr/>
          <p:nvPr userDrawn="1"/>
        </p:nvSpPr>
        <p:spPr>
          <a:xfrm>
            <a:off x="6271956" y="3181722"/>
            <a:ext cx="748316" cy="48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b="1" noProof="0">
                <a:solidFill>
                  <a:schemeClr val="tx1"/>
                </a:solidFill>
              </a:rPr>
              <a:t>YELLOW</a:t>
            </a:r>
          </a:p>
          <a:p>
            <a:pPr>
              <a:lnSpc>
                <a:spcPct val="90000"/>
              </a:lnSpc>
            </a:pPr>
            <a:r>
              <a:rPr lang="en-GB" sz="700" b="1" noProof="0">
                <a:solidFill>
                  <a:schemeClr val="tx1"/>
                </a:solidFill>
              </a:rPr>
              <a:t>FEVER</a:t>
            </a:r>
          </a:p>
          <a:p>
            <a:pPr>
              <a:lnSpc>
                <a:spcPct val="90000"/>
              </a:lnSpc>
            </a:pPr>
            <a:r>
              <a:rPr lang="en-GB" sz="700" noProof="0">
                <a:solidFill>
                  <a:schemeClr val="tx1"/>
                </a:solidFill>
              </a:rPr>
              <a:t>R: 234</a:t>
            </a:r>
          </a:p>
          <a:p>
            <a:pPr>
              <a:lnSpc>
                <a:spcPct val="90000"/>
              </a:lnSpc>
            </a:pPr>
            <a:r>
              <a:rPr lang="en-GB" sz="700" noProof="0">
                <a:solidFill>
                  <a:schemeClr val="tx1"/>
                </a:solidFill>
              </a:rPr>
              <a:t>G: 170</a:t>
            </a:r>
          </a:p>
          <a:p>
            <a:pPr>
              <a:lnSpc>
                <a:spcPct val="90000"/>
              </a:lnSpc>
            </a:pPr>
            <a:r>
              <a:rPr lang="en-GB" sz="700" noProof="0">
                <a:solidFill>
                  <a:schemeClr val="tx1"/>
                </a:solidFill>
              </a:rPr>
              <a:t>B: 0</a:t>
            </a:r>
          </a:p>
        </p:txBody>
      </p:sp>
      <p:sp>
        <p:nvSpPr>
          <p:cNvPr id="104" name="Freeform 8"/>
          <p:cNvSpPr>
            <a:spLocks noChangeAspect="1"/>
          </p:cNvSpPr>
          <p:nvPr userDrawn="1"/>
        </p:nvSpPr>
        <p:spPr bwMode="auto">
          <a:xfrm>
            <a:off x="7119838" y="3183676"/>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rgbClr val="7D706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105" name="Rectangle 104"/>
          <p:cNvSpPr/>
          <p:nvPr userDrawn="1"/>
        </p:nvSpPr>
        <p:spPr>
          <a:xfrm>
            <a:off x="7489742" y="3181722"/>
            <a:ext cx="574646" cy="48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b="1" noProof="0">
                <a:solidFill>
                  <a:schemeClr val="tx1"/>
                </a:solidFill>
              </a:rPr>
              <a:t>TYPHOÏD</a:t>
            </a:r>
          </a:p>
          <a:p>
            <a:pPr>
              <a:lnSpc>
                <a:spcPct val="90000"/>
              </a:lnSpc>
            </a:pPr>
            <a:r>
              <a:rPr lang="en-GB" sz="700" noProof="0">
                <a:solidFill>
                  <a:schemeClr val="tx1"/>
                </a:solidFill>
              </a:rPr>
              <a:t>R: 125</a:t>
            </a:r>
          </a:p>
          <a:p>
            <a:pPr>
              <a:lnSpc>
                <a:spcPct val="90000"/>
              </a:lnSpc>
            </a:pPr>
            <a:r>
              <a:rPr lang="en-GB" sz="700" noProof="0">
                <a:solidFill>
                  <a:schemeClr val="tx1"/>
                </a:solidFill>
              </a:rPr>
              <a:t>G: 112</a:t>
            </a:r>
          </a:p>
          <a:p>
            <a:pPr>
              <a:lnSpc>
                <a:spcPct val="90000"/>
              </a:lnSpc>
            </a:pPr>
            <a:r>
              <a:rPr lang="en-GB" sz="700" noProof="0">
                <a:solidFill>
                  <a:schemeClr val="tx1"/>
                </a:solidFill>
              </a:rPr>
              <a:t>B: 97</a:t>
            </a:r>
          </a:p>
        </p:txBody>
      </p:sp>
      <p:sp>
        <p:nvSpPr>
          <p:cNvPr id="123" name="Freeform 8"/>
          <p:cNvSpPr>
            <a:spLocks noChangeAspect="1"/>
          </p:cNvSpPr>
          <p:nvPr userDrawn="1"/>
        </p:nvSpPr>
        <p:spPr bwMode="auto">
          <a:xfrm>
            <a:off x="504000" y="2550844"/>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rgbClr val="AF5C3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124" name="Rectangle 123"/>
          <p:cNvSpPr/>
          <p:nvPr userDrawn="1"/>
        </p:nvSpPr>
        <p:spPr>
          <a:xfrm>
            <a:off x="873904" y="2548890"/>
            <a:ext cx="442912" cy="48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b="1" noProof="0">
                <a:solidFill>
                  <a:schemeClr val="tx1"/>
                </a:solidFill>
              </a:rPr>
              <a:t>CHOLERA</a:t>
            </a:r>
          </a:p>
          <a:p>
            <a:pPr>
              <a:lnSpc>
                <a:spcPct val="90000"/>
              </a:lnSpc>
            </a:pPr>
            <a:r>
              <a:rPr lang="en-GB" sz="700" noProof="0">
                <a:solidFill>
                  <a:schemeClr val="tx1"/>
                </a:solidFill>
              </a:rPr>
              <a:t>R: 175</a:t>
            </a:r>
          </a:p>
          <a:p>
            <a:pPr>
              <a:lnSpc>
                <a:spcPct val="90000"/>
              </a:lnSpc>
            </a:pPr>
            <a:r>
              <a:rPr lang="en-GB" sz="700" noProof="0">
                <a:solidFill>
                  <a:schemeClr val="tx1"/>
                </a:solidFill>
              </a:rPr>
              <a:t>G: 92</a:t>
            </a:r>
          </a:p>
          <a:p>
            <a:pPr>
              <a:lnSpc>
                <a:spcPct val="90000"/>
              </a:lnSpc>
            </a:pPr>
            <a:r>
              <a:rPr lang="en-GB" sz="700" noProof="0">
                <a:solidFill>
                  <a:schemeClr val="tx1"/>
                </a:solidFill>
              </a:rPr>
              <a:t>B: 55</a:t>
            </a:r>
          </a:p>
        </p:txBody>
      </p:sp>
      <p:sp>
        <p:nvSpPr>
          <p:cNvPr id="121" name="Freeform 8"/>
          <p:cNvSpPr>
            <a:spLocks noChangeAspect="1"/>
          </p:cNvSpPr>
          <p:nvPr userDrawn="1"/>
        </p:nvSpPr>
        <p:spPr bwMode="auto">
          <a:xfrm>
            <a:off x="1587894" y="2550844"/>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rgbClr val="D500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122" name="Rectangle 121"/>
          <p:cNvSpPr/>
          <p:nvPr userDrawn="1"/>
        </p:nvSpPr>
        <p:spPr>
          <a:xfrm>
            <a:off x="1957798" y="2548890"/>
            <a:ext cx="442912" cy="48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b="1" noProof="0">
                <a:solidFill>
                  <a:schemeClr val="tx1"/>
                </a:solidFill>
              </a:rPr>
              <a:t>HEPB</a:t>
            </a:r>
          </a:p>
          <a:p>
            <a:pPr>
              <a:lnSpc>
                <a:spcPct val="90000"/>
              </a:lnSpc>
            </a:pPr>
            <a:r>
              <a:rPr lang="en-GB" sz="700" noProof="0">
                <a:solidFill>
                  <a:schemeClr val="tx1"/>
                </a:solidFill>
              </a:rPr>
              <a:t>R: 213</a:t>
            </a:r>
          </a:p>
          <a:p>
            <a:pPr>
              <a:lnSpc>
                <a:spcPct val="90000"/>
              </a:lnSpc>
            </a:pPr>
            <a:r>
              <a:rPr lang="en-GB" sz="700" noProof="0">
                <a:solidFill>
                  <a:schemeClr val="tx1"/>
                </a:solidFill>
              </a:rPr>
              <a:t>G: 0</a:t>
            </a:r>
          </a:p>
          <a:p>
            <a:pPr>
              <a:lnSpc>
                <a:spcPct val="90000"/>
              </a:lnSpc>
            </a:pPr>
            <a:r>
              <a:rPr lang="en-GB" sz="700" noProof="0">
                <a:solidFill>
                  <a:schemeClr val="tx1"/>
                </a:solidFill>
              </a:rPr>
              <a:t>B: 50</a:t>
            </a:r>
          </a:p>
        </p:txBody>
      </p:sp>
      <p:sp>
        <p:nvSpPr>
          <p:cNvPr id="119" name="Freeform 8"/>
          <p:cNvSpPr>
            <a:spLocks noChangeAspect="1"/>
          </p:cNvSpPr>
          <p:nvPr userDrawn="1"/>
        </p:nvSpPr>
        <p:spPr bwMode="auto">
          <a:xfrm>
            <a:off x="2646868" y="2550844"/>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rgbClr val="F59BB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120" name="Rectangle 119"/>
          <p:cNvSpPr/>
          <p:nvPr userDrawn="1"/>
        </p:nvSpPr>
        <p:spPr>
          <a:xfrm>
            <a:off x="3016772" y="2548890"/>
            <a:ext cx="442912" cy="48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b="1" noProof="0">
                <a:solidFill>
                  <a:schemeClr val="tx1"/>
                </a:solidFill>
              </a:rPr>
              <a:t>HPV</a:t>
            </a:r>
          </a:p>
          <a:p>
            <a:pPr>
              <a:lnSpc>
                <a:spcPct val="90000"/>
              </a:lnSpc>
            </a:pPr>
            <a:r>
              <a:rPr lang="en-GB" sz="700" noProof="0">
                <a:solidFill>
                  <a:schemeClr val="tx1"/>
                </a:solidFill>
              </a:rPr>
              <a:t>R: 245</a:t>
            </a:r>
          </a:p>
          <a:p>
            <a:pPr>
              <a:lnSpc>
                <a:spcPct val="90000"/>
              </a:lnSpc>
            </a:pPr>
            <a:r>
              <a:rPr lang="en-GB" sz="700" noProof="0">
                <a:solidFill>
                  <a:schemeClr val="tx1"/>
                </a:solidFill>
              </a:rPr>
              <a:t>G: 155</a:t>
            </a:r>
          </a:p>
          <a:p>
            <a:pPr>
              <a:lnSpc>
                <a:spcPct val="90000"/>
              </a:lnSpc>
            </a:pPr>
            <a:r>
              <a:rPr lang="en-GB" sz="700" noProof="0">
                <a:solidFill>
                  <a:schemeClr val="tx1"/>
                </a:solidFill>
              </a:rPr>
              <a:t>B: 187</a:t>
            </a:r>
          </a:p>
        </p:txBody>
      </p:sp>
      <p:sp>
        <p:nvSpPr>
          <p:cNvPr id="126" name="Freeform 8"/>
          <p:cNvSpPr>
            <a:spLocks noChangeAspect="1"/>
          </p:cNvSpPr>
          <p:nvPr userDrawn="1"/>
        </p:nvSpPr>
        <p:spPr bwMode="auto">
          <a:xfrm>
            <a:off x="3759184" y="3832592"/>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rgbClr val="6463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127" name="Rectangle 126"/>
          <p:cNvSpPr/>
          <p:nvPr userDrawn="1"/>
        </p:nvSpPr>
        <p:spPr>
          <a:xfrm>
            <a:off x="4129088" y="3830638"/>
            <a:ext cx="442912" cy="48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b="1" noProof="0">
                <a:solidFill>
                  <a:schemeClr val="tx1"/>
                </a:solidFill>
              </a:rPr>
              <a:t>RABIES</a:t>
            </a:r>
          </a:p>
          <a:p>
            <a:pPr>
              <a:lnSpc>
                <a:spcPct val="90000"/>
              </a:lnSpc>
            </a:pPr>
            <a:r>
              <a:rPr lang="en-GB" sz="700" noProof="0">
                <a:solidFill>
                  <a:schemeClr val="tx1"/>
                </a:solidFill>
              </a:rPr>
              <a:t>R: 100</a:t>
            </a:r>
          </a:p>
          <a:p>
            <a:pPr>
              <a:lnSpc>
                <a:spcPct val="90000"/>
              </a:lnSpc>
            </a:pPr>
            <a:r>
              <a:rPr lang="en-GB" sz="700" noProof="0">
                <a:solidFill>
                  <a:schemeClr val="tx1"/>
                </a:solidFill>
              </a:rPr>
              <a:t>G: 99</a:t>
            </a:r>
          </a:p>
          <a:p>
            <a:pPr>
              <a:lnSpc>
                <a:spcPct val="90000"/>
              </a:lnSpc>
            </a:pPr>
            <a:r>
              <a:rPr lang="en-GB" sz="700" noProof="0">
                <a:solidFill>
                  <a:schemeClr val="tx1"/>
                </a:solidFill>
              </a:rPr>
              <a:t>B: 99</a:t>
            </a:r>
          </a:p>
        </p:txBody>
      </p:sp>
      <p:sp>
        <p:nvSpPr>
          <p:cNvPr id="137" name="Freeform 8"/>
          <p:cNvSpPr>
            <a:spLocks noChangeAspect="1"/>
          </p:cNvSpPr>
          <p:nvPr userDrawn="1"/>
        </p:nvSpPr>
        <p:spPr bwMode="auto">
          <a:xfrm>
            <a:off x="504000" y="3183676"/>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rgbClr val="005A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138" name="Rectangle 137"/>
          <p:cNvSpPr/>
          <p:nvPr userDrawn="1"/>
        </p:nvSpPr>
        <p:spPr>
          <a:xfrm>
            <a:off x="873904" y="3181722"/>
            <a:ext cx="601752" cy="48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b="1" noProof="0">
                <a:solidFill>
                  <a:schemeClr val="tx1"/>
                </a:solidFill>
              </a:rPr>
              <a:t>MEASLES</a:t>
            </a:r>
          </a:p>
          <a:p>
            <a:pPr>
              <a:lnSpc>
                <a:spcPct val="90000"/>
              </a:lnSpc>
            </a:pPr>
            <a:r>
              <a:rPr lang="en-GB" sz="700" b="1" noProof="0">
                <a:solidFill>
                  <a:schemeClr val="tx1"/>
                </a:solidFill>
              </a:rPr>
              <a:t>RUBELLA</a:t>
            </a:r>
          </a:p>
          <a:p>
            <a:pPr>
              <a:lnSpc>
                <a:spcPct val="90000"/>
              </a:lnSpc>
            </a:pPr>
            <a:r>
              <a:rPr lang="en-GB" sz="700" noProof="0">
                <a:solidFill>
                  <a:schemeClr val="tx1"/>
                </a:solidFill>
              </a:rPr>
              <a:t>R: 0</a:t>
            </a:r>
          </a:p>
          <a:p>
            <a:pPr>
              <a:lnSpc>
                <a:spcPct val="90000"/>
              </a:lnSpc>
            </a:pPr>
            <a:r>
              <a:rPr lang="en-GB" sz="700" noProof="0">
                <a:solidFill>
                  <a:schemeClr val="tx1"/>
                </a:solidFill>
              </a:rPr>
              <a:t>G: 90</a:t>
            </a:r>
          </a:p>
          <a:p>
            <a:pPr>
              <a:lnSpc>
                <a:spcPct val="90000"/>
              </a:lnSpc>
            </a:pPr>
            <a:r>
              <a:rPr lang="en-GB" sz="700" noProof="0">
                <a:solidFill>
                  <a:schemeClr val="tx1"/>
                </a:solidFill>
              </a:rPr>
              <a:t>B: 112</a:t>
            </a:r>
          </a:p>
        </p:txBody>
      </p:sp>
      <p:sp>
        <p:nvSpPr>
          <p:cNvPr id="135" name="Freeform 8"/>
          <p:cNvSpPr>
            <a:spLocks noChangeAspect="1"/>
          </p:cNvSpPr>
          <p:nvPr userDrawn="1"/>
        </p:nvSpPr>
        <p:spPr bwMode="auto">
          <a:xfrm>
            <a:off x="1587894" y="3183676"/>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rgbClr val="0096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136" name="Rectangle 135"/>
          <p:cNvSpPr/>
          <p:nvPr userDrawn="1"/>
        </p:nvSpPr>
        <p:spPr>
          <a:xfrm>
            <a:off x="1957798" y="3181722"/>
            <a:ext cx="689070" cy="48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b="1" noProof="0">
                <a:solidFill>
                  <a:schemeClr val="tx1"/>
                </a:solidFill>
              </a:rPr>
              <a:t>MENINGITIS</a:t>
            </a:r>
          </a:p>
          <a:p>
            <a:pPr>
              <a:lnSpc>
                <a:spcPct val="90000"/>
              </a:lnSpc>
            </a:pPr>
            <a:r>
              <a:rPr lang="en-GB" sz="700" b="1" noProof="0">
                <a:solidFill>
                  <a:schemeClr val="tx1"/>
                </a:solidFill>
              </a:rPr>
              <a:t>A</a:t>
            </a:r>
          </a:p>
          <a:p>
            <a:pPr>
              <a:lnSpc>
                <a:spcPct val="90000"/>
              </a:lnSpc>
            </a:pPr>
            <a:r>
              <a:rPr lang="en-GB" sz="700" noProof="0">
                <a:solidFill>
                  <a:schemeClr val="tx1"/>
                </a:solidFill>
              </a:rPr>
              <a:t>R: 0</a:t>
            </a:r>
          </a:p>
          <a:p>
            <a:pPr>
              <a:lnSpc>
                <a:spcPct val="90000"/>
              </a:lnSpc>
            </a:pPr>
            <a:r>
              <a:rPr lang="en-GB" sz="700" noProof="0">
                <a:solidFill>
                  <a:schemeClr val="tx1"/>
                </a:solidFill>
              </a:rPr>
              <a:t>G: 150</a:t>
            </a:r>
          </a:p>
          <a:p>
            <a:pPr>
              <a:lnSpc>
                <a:spcPct val="90000"/>
              </a:lnSpc>
            </a:pPr>
            <a:r>
              <a:rPr lang="en-GB" sz="700" noProof="0">
                <a:solidFill>
                  <a:schemeClr val="tx1"/>
                </a:solidFill>
              </a:rPr>
              <a:t>B: 57</a:t>
            </a:r>
          </a:p>
        </p:txBody>
      </p:sp>
      <p:sp>
        <p:nvSpPr>
          <p:cNvPr id="133" name="Freeform 8"/>
          <p:cNvSpPr>
            <a:spLocks noChangeAspect="1"/>
          </p:cNvSpPr>
          <p:nvPr userDrawn="1"/>
        </p:nvSpPr>
        <p:spPr bwMode="auto">
          <a:xfrm>
            <a:off x="2646868" y="3183676"/>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rgbClr val="65327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134" name="Rectangle 133"/>
          <p:cNvSpPr/>
          <p:nvPr userDrawn="1"/>
        </p:nvSpPr>
        <p:spPr>
          <a:xfrm>
            <a:off x="3016772" y="3181722"/>
            <a:ext cx="742412" cy="48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b="1" noProof="0">
                <a:solidFill>
                  <a:schemeClr val="tx1"/>
                </a:solidFill>
              </a:rPr>
              <a:t>PENTA</a:t>
            </a:r>
          </a:p>
          <a:p>
            <a:pPr>
              <a:lnSpc>
                <a:spcPct val="90000"/>
              </a:lnSpc>
            </a:pPr>
            <a:r>
              <a:rPr lang="en-GB" sz="700" b="1" noProof="0">
                <a:solidFill>
                  <a:schemeClr val="tx1"/>
                </a:solidFill>
              </a:rPr>
              <a:t>DTP–HEP-HIB</a:t>
            </a:r>
          </a:p>
          <a:p>
            <a:pPr>
              <a:lnSpc>
                <a:spcPct val="90000"/>
              </a:lnSpc>
            </a:pPr>
            <a:r>
              <a:rPr lang="en-GB" sz="700" noProof="0">
                <a:solidFill>
                  <a:schemeClr val="tx1"/>
                </a:solidFill>
              </a:rPr>
              <a:t>R: 101</a:t>
            </a:r>
          </a:p>
          <a:p>
            <a:pPr>
              <a:lnSpc>
                <a:spcPct val="90000"/>
              </a:lnSpc>
            </a:pPr>
            <a:r>
              <a:rPr lang="en-GB" sz="700" noProof="0">
                <a:solidFill>
                  <a:schemeClr val="tx1"/>
                </a:solidFill>
              </a:rPr>
              <a:t>G: 50</a:t>
            </a:r>
          </a:p>
          <a:p>
            <a:pPr>
              <a:lnSpc>
                <a:spcPct val="90000"/>
              </a:lnSpc>
            </a:pPr>
            <a:r>
              <a:rPr lang="en-GB" sz="700" noProof="0">
                <a:solidFill>
                  <a:schemeClr val="tx1"/>
                </a:solidFill>
              </a:rPr>
              <a:t>B: 121</a:t>
            </a:r>
          </a:p>
        </p:txBody>
      </p:sp>
      <p:sp>
        <p:nvSpPr>
          <p:cNvPr id="149" name="Freeform 8"/>
          <p:cNvSpPr>
            <a:spLocks noChangeAspect="1"/>
          </p:cNvSpPr>
          <p:nvPr userDrawn="1"/>
        </p:nvSpPr>
        <p:spPr bwMode="auto">
          <a:xfrm>
            <a:off x="504000" y="3832592"/>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rgbClr val="C6C6C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150" name="Rectangle 149"/>
          <p:cNvSpPr/>
          <p:nvPr userDrawn="1"/>
        </p:nvSpPr>
        <p:spPr>
          <a:xfrm>
            <a:off x="873904" y="3830638"/>
            <a:ext cx="601752" cy="48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b="1" noProof="0">
                <a:solidFill>
                  <a:schemeClr val="tx1"/>
                </a:solidFill>
              </a:rPr>
              <a:t>DENGUE</a:t>
            </a:r>
          </a:p>
          <a:p>
            <a:pPr>
              <a:lnSpc>
                <a:spcPct val="90000"/>
              </a:lnSpc>
            </a:pPr>
            <a:r>
              <a:rPr lang="en-GB" sz="700" noProof="0">
                <a:solidFill>
                  <a:schemeClr val="tx1"/>
                </a:solidFill>
              </a:rPr>
              <a:t>R: 198</a:t>
            </a:r>
          </a:p>
          <a:p>
            <a:pPr>
              <a:lnSpc>
                <a:spcPct val="90000"/>
              </a:lnSpc>
            </a:pPr>
            <a:r>
              <a:rPr lang="en-GB" sz="700" noProof="0">
                <a:solidFill>
                  <a:schemeClr val="tx1"/>
                </a:solidFill>
              </a:rPr>
              <a:t>G:</a:t>
            </a:r>
            <a:r>
              <a:rPr lang="en-GB" sz="700" baseline="0" noProof="0">
                <a:solidFill>
                  <a:schemeClr val="tx1"/>
                </a:solidFill>
              </a:rPr>
              <a:t> </a:t>
            </a:r>
            <a:r>
              <a:rPr lang="en-GB" sz="700" noProof="0">
                <a:solidFill>
                  <a:schemeClr val="tx1"/>
                </a:solidFill>
              </a:rPr>
              <a:t>198</a:t>
            </a:r>
          </a:p>
          <a:p>
            <a:pPr>
              <a:lnSpc>
                <a:spcPct val="90000"/>
              </a:lnSpc>
            </a:pPr>
            <a:r>
              <a:rPr lang="en-GB" sz="700" noProof="0">
                <a:solidFill>
                  <a:schemeClr val="tx1"/>
                </a:solidFill>
              </a:rPr>
              <a:t>B:</a:t>
            </a:r>
            <a:r>
              <a:rPr lang="en-GB" sz="700" baseline="0" noProof="0">
                <a:solidFill>
                  <a:schemeClr val="tx1"/>
                </a:solidFill>
              </a:rPr>
              <a:t> </a:t>
            </a:r>
            <a:r>
              <a:rPr lang="en-GB" sz="700" noProof="0">
                <a:solidFill>
                  <a:schemeClr val="tx1"/>
                </a:solidFill>
              </a:rPr>
              <a:t>198</a:t>
            </a:r>
          </a:p>
        </p:txBody>
      </p:sp>
      <p:sp>
        <p:nvSpPr>
          <p:cNvPr id="147" name="Freeform 8"/>
          <p:cNvSpPr>
            <a:spLocks noChangeAspect="1"/>
          </p:cNvSpPr>
          <p:nvPr userDrawn="1"/>
        </p:nvSpPr>
        <p:spPr bwMode="auto">
          <a:xfrm>
            <a:off x="1587894" y="3832592"/>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rgbClr val="A8A8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148" name="Rectangle 147"/>
          <p:cNvSpPr/>
          <p:nvPr userDrawn="1"/>
        </p:nvSpPr>
        <p:spPr>
          <a:xfrm>
            <a:off x="1957798" y="3830638"/>
            <a:ext cx="442912" cy="48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b="1" noProof="0">
                <a:solidFill>
                  <a:schemeClr val="tx1"/>
                </a:solidFill>
              </a:rPr>
              <a:t>MALARIA</a:t>
            </a:r>
          </a:p>
          <a:p>
            <a:pPr>
              <a:lnSpc>
                <a:spcPct val="90000"/>
              </a:lnSpc>
            </a:pPr>
            <a:r>
              <a:rPr lang="en-GB" sz="700" noProof="0">
                <a:solidFill>
                  <a:schemeClr val="tx1"/>
                </a:solidFill>
              </a:rPr>
              <a:t>R: 168</a:t>
            </a:r>
          </a:p>
          <a:p>
            <a:pPr>
              <a:lnSpc>
                <a:spcPct val="90000"/>
              </a:lnSpc>
            </a:pPr>
            <a:r>
              <a:rPr lang="en-GB" sz="700" noProof="0">
                <a:solidFill>
                  <a:schemeClr val="tx1"/>
                </a:solidFill>
              </a:rPr>
              <a:t>G: 168</a:t>
            </a:r>
          </a:p>
          <a:p>
            <a:pPr>
              <a:lnSpc>
                <a:spcPct val="90000"/>
              </a:lnSpc>
            </a:pPr>
            <a:r>
              <a:rPr lang="en-GB" sz="700" noProof="0">
                <a:solidFill>
                  <a:schemeClr val="tx1"/>
                </a:solidFill>
              </a:rPr>
              <a:t>B: 167</a:t>
            </a:r>
          </a:p>
        </p:txBody>
      </p:sp>
      <p:sp>
        <p:nvSpPr>
          <p:cNvPr id="145" name="Freeform 8"/>
          <p:cNvSpPr>
            <a:spLocks noChangeAspect="1"/>
          </p:cNvSpPr>
          <p:nvPr userDrawn="1"/>
        </p:nvSpPr>
        <p:spPr bwMode="auto">
          <a:xfrm>
            <a:off x="2646868" y="3832592"/>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rgbClr val="87878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146" name="Rectangle 145"/>
          <p:cNvSpPr/>
          <p:nvPr userDrawn="1"/>
        </p:nvSpPr>
        <p:spPr>
          <a:xfrm>
            <a:off x="3016772" y="3830638"/>
            <a:ext cx="742412" cy="48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b="1" noProof="0">
                <a:solidFill>
                  <a:schemeClr val="tx1"/>
                </a:solidFill>
              </a:rPr>
              <a:t>MATERNAL</a:t>
            </a:r>
          </a:p>
          <a:p>
            <a:pPr>
              <a:lnSpc>
                <a:spcPct val="90000"/>
              </a:lnSpc>
            </a:pPr>
            <a:r>
              <a:rPr lang="en-GB" sz="700" b="1" noProof="0">
                <a:solidFill>
                  <a:schemeClr val="tx1"/>
                </a:solidFill>
              </a:rPr>
              <a:t>FLU</a:t>
            </a:r>
          </a:p>
          <a:p>
            <a:pPr>
              <a:lnSpc>
                <a:spcPct val="90000"/>
              </a:lnSpc>
            </a:pPr>
            <a:r>
              <a:rPr lang="en-GB" sz="700" noProof="0">
                <a:solidFill>
                  <a:schemeClr val="tx1"/>
                </a:solidFill>
              </a:rPr>
              <a:t>R: 135</a:t>
            </a:r>
          </a:p>
          <a:p>
            <a:pPr>
              <a:lnSpc>
                <a:spcPct val="90000"/>
              </a:lnSpc>
            </a:pPr>
            <a:r>
              <a:rPr lang="en-GB" sz="700" noProof="0">
                <a:solidFill>
                  <a:schemeClr val="tx1"/>
                </a:solidFill>
              </a:rPr>
              <a:t>G: 135</a:t>
            </a:r>
          </a:p>
          <a:p>
            <a:pPr>
              <a:lnSpc>
                <a:spcPct val="90000"/>
              </a:lnSpc>
            </a:pPr>
            <a:r>
              <a:rPr lang="en-GB" sz="700" noProof="0">
                <a:solidFill>
                  <a:schemeClr val="tx1"/>
                </a:solidFill>
              </a:rPr>
              <a:t>B: 135</a:t>
            </a:r>
          </a:p>
        </p:txBody>
      </p:sp>
    </p:spTree>
    <p:extLst>
      <p:ext uri="{BB962C8B-B14F-4D97-AF65-F5344CB8AC3E}">
        <p14:creationId xmlns:p14="http://schemas.microsoft.com/office/powerpoint/2010/main" val="33914802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hapter_Layout">
    <p:spTree>
      <p:nvGrpSpPr>
        <p:cNvPr id="1" name=""/>
        <p:cNvGrpSpPr/>
        <p:nvPr/>
      </p:nvGrpSpPr>
      <p:grpSpPr>
        <a:xfrm>
          <a:off x="0" y="0"/>
          <a:ext cx="0" cy="0"/>
          <a:chOff x="0" y="0"/>
          <a:chExt cx="0" cy="0"/>
        </a:xfrm>
      </p:grpSpPr>
      <p:pic>
        <p:nvPicPr>
          <p:cNvPr id="4" name="Imag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2590033" cy="5143500"/>
          </a:xfrm>
          <a:prstGeom prst="rect">
            <a:avLst/>
          </a:prstGeom>
        </p:spPr>
      </p:pic>
      <p:sp>
        <p:nvSpPr>
          <p:cNvPr id="2" name="Titre 1"/>
          <p:cNvSpPr>
            <a:spLocks noGrp="1"/>
          </p:cNvSpPr>
          <p:nvPr>
            <p:ph type="title" hasCustomPrompt="1"/>
          </p:nvPr>
        </p:nvSpPr>
        <p:spPr bwMode="gray">
          <a:xfrm>
            <a:off x="2754000" y="777875"/>
            <a:ext cx="5526400" cy="1235148"/>
          </a:xfrm>
        </p:spPr>
        <p:txBody>
          <a:bodyPr/>
          <a:lstStyle/>
          <a:p>
            <a:r>
              <a:rPr lang="en-GB" noProof="0"/>
              <a:t>TITLE</a:t>
            </a:r>
          </a:p>
        </p:txBody>
      </p:sp>
      <p:sp>
        <p:nvSpPr>
          <p:cNvPr id="10" name="Espace réservé du texte 9"/>
          <p:cNvSpPr>
            <a:spLocks noGrp="1"/>
          </p:cNvSpPr>
          <p:nvPr>
            <p:ph type="body" sz="quarter" idx="13" hasCustomPrompt="1"/>
          </p:nvPr>
        </p:nvSpPr>
        <p:spPr bwMode="gray">
          <a:xfrm>
            <a:off x="2754000" y="2176929"/>
            <a:ext cx="5526400" cy="2177584"/>
          </a:xfrm>
        </p:spPr>
        <p:txBody>
          <a:bodyPr/>
          <a:lstStyle/>
          <a:p>
            <a:pPr lvl="0"/>
            <a:r>
              <a:rPr lang="en-GB" noProof="0"/>
              <a:t>Text level 1</a:t>
            </a:r>
          </a:p>
          <a:p>
            <a:pPr lvl="1"/>
            <a:r>
              <a:rPr lang="en-GB" noProof="0"/>
              <a:t>Text level 2</a:t>
            </a:r>
          </a:p>
          <a:p>
            <a:pPr lvl="2"/>
            <a:r>
              <a:rPr lang="en-GB" noProof="0"/>
              <a:t>Text level 3</a:t>
            </a:r>
          </a:p>
          <a:p>
            <a:pPr lvl="3"/>
            <a:r>
              <a:rPr lang="en-GB" noProof="0"/>
              <a:t>Text level 4</a:t>
            </a:r>
          </a:p>
          <a:p>
            <a:pPr lvl="4"/>
            <a:r>
              <a:rPr lang="en-GB" noProof="0"/>
              <a:t>Text level 5</a:t>
            </a:r>
          </a:p>
        </p:txBody>
      </p:sp>
      <p:sp>
        <p:nvSpPr>
          <p:cNvPr id="14" name="Espace réservé du texte 9"/>
          <p:cNvSpPr>
            <a:spLocks noGrp="1"/>
          </p:cNvSpPr>
          <p:nvPr>
            <p:ph type="body" sz="quarter" idx="14" hasCustomPrompt="1"/>
          </p:nvPr>
        </p:nvSpPr>
        <p:spPr bwMode="gray">
          <a:xfrm>
            <a:off x="0" y="0"/>
            <a:ext cx="1871408" cy="3742823"/>
          </a:xfrm>
        </p:spPr>
        <p:txBody>
          <a:bodyPr/>
          <a:lstStyle>
            <a:lvl1pPr algn="r">
              <a:defRPr sz="16600" b="1">
                <a:solidFill>
                  <a:schemeClr val="bg1"/>
                </a:solidFill>
              </a:defRPr>
            </a:lvl1pPr>
          </a:lstStyle>
          <a:p>
            <a:pPr lvl="0"/>
            <a:r>
              <a:rPr lang="en-GB" noProof="0"/>
              <a:t>0</a:t>
            </a:r>
          </a:p>
        </p:txBody>
      </p:sp>
      <p:sp>
        <p:nvSpPr>
          <p:cNvPr id="12" name="Espace réservé du numéro de diapositive 11"/>
          <p:cNvSpPr>
            <a:spLocks noGrp="1"/>
          </p:cNvSpPr>
          <p:nvPr>
            <p:ph type="sldNum" sz="quarter" idx="16"/>
          </p:nvPr>
        </p:nvSpPr>
        <p:spPr bwMode="gray"/>
        <p:txBody>
          <a:bodyPr/>
          <a:lstStyle/>
          <a:p>
            <a:pPr algn="l"/>
            <a:fld id="{733122C9-A0B9-462F-8757-0847AD287B63}" type="slidenum">
              <a:rPr lang="en-GB" noProof="0" smtClean="0"/>
              <a:pPr algn="l"/>
              <a:t>‹#›</a:t>
            </a:fld>
            <a:endParaRPr lang="en-GB" noProof="0"/>
          </a:p>
        </p:txBody>
      </p:sp>
      <p:sp>
        <p:nvSpPr>
          <p:cNvPr id="16" name="Rectangle 15"/>
          <p:cNvSpPr/>
          <p:nvPr userDrawn="1"/>
        </p:nvSpPr>
        <p:spPr bwMode="gray">
          <a:xfrm>
            <a:off x="2754000" y="2082934"/>
            <a:ext cx="1008000" cy="18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Content_Layout">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p:txBody>
          <a:bodyPr/>
          <a:lstStyle/>
          <a:p>
            <a:r>
              <a:rPr lang="en-GB" noProof="0"/>
              <a:t>TITLE</a:t>
            </a:r>
          </a:p>
        </p:txBody>
      </p:sp>
      <p:sp>
        <p:nvSpPr>
          <p:cNvPr id="3" name="Espace réservé du contenu 2"/>
          <p:cNvSpPr>
            <a:spLocks noGrp="1"/>
          </p:cNvSpPr>
          <p:nvPr>
            <p:ph idx="1" hasCustomPrompt="1"/>
          </p:nvPr>
        </p:nvSpPr>
        <p:spPr bwMode="gray">
          <a:xfrm>
            <a:off x="504000" y="1202400"/>
            <a:ext cx="8136000" cy="3142800"/>
          </a:xfrm>
        </p:spPr>
        <p:txBody>
          <a:bodyPr/>
          <a:lstStyle>
            <a:lvl2pPr>
              <a:defRPr/>
            </a:lvl2pPr>
            <a:lvl3pPr>
              <a:defRPr/>
            </a:lvl3pPr>
            <a:lvl4pPr>
              <a:defRPr baseline="0"/>
            </a:lvl4pPr>
            <a:lvl5pPr>
              <a:defRPr/>
            </a:lvl5pPr>
          </a:lstStyle>
          <a:p>
            <a:pPr lvl="0"/>
            <a:r>
              <a:rPr lang="en-GB" noProof="0"/>
              <a:t>Text level 1</a:t>
            </a:r>
          </a:p>
          <a:p>
            <a:pPr lvl="1"/>
            <a:r>
              <a:rPr lang="en-GB" noProof="0"/>
              <a:t>Text level 2</a:t>
            </a:r>
          </a:p>
          <a:p>
            <a:pPr lvl="2"/>
            <a:r>
              <a:rPr lang="en-GB" noProof="0"/>
              <a:t>Text level 3</a:t>
            </a:r>
          </a:p>
          <a:p>
            <a:pPr lvl="3"/>
            <a:r>
              <a:rPr lang="en-GB" noProof="0"/>
              <a:t>Text level 4</a:t>
            </a:r>
          </a:p>
          <a:p>
            <a:pPr lvl="4"/>
            <a:r>
              <a:rPr lang="en-GB" noProof="0"/>
              <a:t>Text level 5</a:t>
            </a:r>
          </a:p>
        </p:txBody>
      </p:sp>
      <p:sp>
        <p:nvSpPr>
          <p:cNvPr id="14" name="Espace réservé du numéro de diapositive 13"/>
          <p:cNvSpPr>
            <a:spLocks noGrp="1"/>
          </p:cNvSpPr>
          <p:nvPr>
            <p:ph type="sldNum" sz="quarter" idx="11"/>
          </p:nvPr>
        </p:nvSpPr>
        <p:spPr bwMode="gray"/>
        <p:txBody>
          <a:bodyPr/>
          <a:lstStyle/>
          <a:p>
            <a:fld id="{733122C9-A0B9-462F-8757-0847AD287B63}" type="slidenum">
              <a:rPr lang="en-GB" noProof="0" smtClean="0"/>
              <a:pPr/>
              <a:t>‹#›</a:t>
            </a:fld>
            <a:endParaRPr lang="en-GB" noProof="0"/>
          </a:p>
        </p:txBody>
      </p:sp>
    </p:spTree>
    <p:extLst>
      <p:ext uri="{BB962C8B-B14F-4D97-AF65-F5344CB8AC3E}">
        <p14:creationId xmlns:p14="http://schemas.microsoft.com/office/powerpoint/2010/main" val="485206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icture&amp;Content_Layout">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p:txBody>
          <a:bodyPr/>
          <a:lstStyle/>
          <a:p>
            <a:r>
              <a:rPr lang="en-GB" noProof="0"/>
              <a:t>TITLE</a:t>
            </a:r>
          </a:p>
        </p:txBody>
      </p:sp>
      <p:sp>
        <p:nvSpPr>
          <p:cNvPr id="3" name="Espace réservé du contenu 2"/>
          <p:cNvSpPr>
            <a:spLocks noGrp="1"/>
          </p:cNvSpPr>
          <p:nvPr>
            <p:ph idx="1" hasCustomPrompt="1"/>
          </p:nvPr>
        </p:nvSpPr>
        <p:spPr bwMode="gray">
          <a:xfrm>
            <a:off x="3268236" y="1205999"/>
            <a:ext cx="5220000" cy="3148513"/>
          </a:xfrm>
        </p:spPr>
        <p:txBody>
          <a:bodyPr/>
          <a:lstStyle>
            <a:lvl2pPr>
              <a:defRPr/>
            </a:lvl2pPr>
            <a:lvl3pPr>
              <a:defRPr/>
            </a:lvl3pPr>
            <a:lvl4pPr>
              <a:defRPr baseline="0"/>
            </a:lvl4pPr>
            <a:lvl5pPr>
              <a:defRPr/>
            </a:lvl5pPr>
          </a:lstStyle>
          <a:p>
            <a:pPr lvl="0"/>
            <a:r>
              <a:rPr lang="en-GB" noProof="0"/>
              <a:t>Text level 1</a:t>
            </a:r>
          </a:p>
          <a:p>
            <a:pPr lvl="1"/>
            <a:r>
              <a:rPr lang="en-GB" noProof="0"/>
              <a:t>Text level 2</a:t>
            </a:r>
          </a:p>
          <a:p>
            <a:pPr lvl="2"/>
            <a:r>
              <a:rPr lang="en-GB" noProof="0"/>
              <a:t>Text level 3</a:t>
            </a:r>
          </a:p>
          <a:p>
            <a:pPr lvl="3"/>
            <a:r>
              <a:rPr lang="en-GB" noProof="0"/>
              <a:t>Text level 4</a:t>
            </a:r>
          </a:p>
          <a:p>
            <a:pPr lvl="4"/>
            <a:r>
              <a:rPr lang="en-GB" noProof="0"/>
              <a:t>Text level 5</a:t>
            </a:r>
          </a:p>
        </p:txBody>
      </p:sp>
      <p:sp>
        <p:nvSpPr>
          <p:cNvPr id="9" name="Espace réservé pour une image  8"/>
          <p:cNvSpPr>
            <a:spLocks noGrp="1"/>
          </p:cNvSpPr>
          <p:nvPr>
            <p:ph type="pic" sz="quarter" idx="13" hasCustomPrompt="1"/>
          </p:nvPr>
        </p:nvSpPr>
        <p:spPr bwMode="gray">
          <a:xfrm>
            <a:off x="0" y="1280892"/>
            <a:ext cx="3054308" cy="3073622"/>
          </a:xfrm>
        </p:spPr>
        <p:txBody>
          <a:bodyPr tIns="1008000" anchor="ctr" anchorCtr="0"/>
          <a:lstStyle>
            <a:lvl1pPr algn="ctr">
              <a:defRPr/>
            </a:lvl1pPr>
          </a:lstStyle>
          <a:p>
            <a:r>
              <a:rPr lang="en-GB" noProof="0"/>
              <a:t>Select your own photo</a:t>
            </a:r>
          </a:p>
        </p:txBody>
      </p:sp>
      <p:sp>
        <p:nvSpPr>
          <p:cNvPr id="11" name="Espace réservé du numéro de diapositive 10"/>
          <p:cNvSpPr>
            <a:spLocks noGrp="1"/>
          </p:cNvSpPr>
          <p:nvPr>
            <p:ph type="sldNum" sz="quarter" idx="15"/>
          </p:nvPr>
        </p:nvSpPr>
        <p:spPr bwMode="gray"/>
        <p:txBody>
          <a:bodyPr/>
          <a:lstStyle/>
          <a:p>
            <a:pPr algn="l"/>
            <a:fld id="{733122C9-A0B9-462F-8757-0847AD287B63}" type="slidenum">
              <a:rPr lang="en-GB" noProof="0" smtClean="0"/>
              <a:pPr algn="l"/>
              <a:t>‹#›</a:t>
            </a:fld>
            <a:endParaRPr lang="en-GB" noProof="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Picture&amp;Content_Layout">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p:txBody>
          <a:bodyPr/>
          <a:lstStyle/>
          <a:p>
            <a:r>
              <a:rPr lang="en-GB" noProof="0"/>
              <a:t>TITLE</a:t>
            </a:r>
          </a:p>
        </p:txBody>
      </p:sp>
      <p:sp>
        <p:nvSpPr>
          <p:cNvPr id="3" name="Espace réservé du contenu 2"/>
          <p:cNvSpPr>
            <a:spLocks noGrp="1"/>
          </p:cNvSpPr>
          <p:nvPr>
            <p:ph idx="1" hasCustomPrompt="1"/>
          </p:nvPr>
        </p:nvSpPr>
        <p:spPr bwMode="gray">
          <a:xfrm>
            <a:off x="504000" y="1205999"/>
            <a:ext cx="5004104" cy="3148513"/>
          </a:xfrm>
        </p:spPr>
        <p:txBody>
          <a:bodyPr/>
          <a:lstStyle>
            <a:lvl2pPr>
              <a:defRPr/>
            </a:lvl2pPr>
            <a:lvl3pPr>
              <a:defRPr/>
            </a:lvl3pPr>
            <a:lvl4pPr>
              <a:defRPr baseline="0"/>
            </a:lvl4pPr>
            <a:lvl5pPr>
              <a:defRPr/>
            </a:lvl5pPr>
          </a:lstStyle>
          <a:p>
            <a:pPr lvl="0"/>
            <a:r>
              <a:rPr lang="en-GB" noProof="0"/>
              <a:t>Text level 1</a:t>
            </a:r>
          </a:p>
          <a:p>
            <a:pPr lvl="1"/>
            <a:r>
              <a:rPr lang="en-GB" noProof="0"/>
              <a:t>Text level 2</a:t>
            </a:r>
          </a:p>
          <a:p>
            <a:pPr lvl="2"/>
            <a:r>
              <a:rPr lang="en-GB" noProof="0"/>
              <a:t>Text level 3</a:t>
            </a:r>
          </a:p>
          <a:p>
            <a:pPr lvl="3"/>
            <a:r>
              <a:rPr lang="en-GB" noProof="0"/>
              <a:t>Text level 4</a:t>
            </a:r>
          </a:p>
          <a:p>
            <a:pPr lvl="4"/>
            <a:r>
              <a:rPr lang="en-GB" noProof="0"/>
              <a:t>Text level 5</a:t>
            </a:r>
          </a:p>
        </p:txBody>
      </p:sp>
      <p:sp>
        <p:nvSpPr>
          <p:cNvPr id="11" name="Espace réservé du numéro de diapositive 10"/>
          <p:cNvSpPr>
            <a:spLocks noGrp="1"/>
          </p:cNvSpPr>
          <p:nvPr>
            <p:ph type="sldNum" sz="quarter" idx="15"/>
          </p:nvPr>
        </p:nvSpPr>
        <p:spPr bwMode="gray"/>
        <p:txBody>
          <a:bodyPr/>
          <a:lstStyle/>
          <a:p>
            <a:pPr algn="l"/>
            <a:fld id="{733122C9-A0B9-462F-8757-0847AD287B63}" type="slidenum">
              <a:rPr lang="en-GB" noProof="0" smtClean="0"/>
              <a:pPr algn="l"/>
              <a:t>‹#›</a:t>
            </a:fld>
            <a:endParaRPr lang="en-GB" noProof="0"/>
          </a:p>
        </p:txBody>
      </p:sp>
      <p:sp>
        <p:nvSpPr>
          <p:cNvPr id="10" name="Espace réservé pour une image  17"/>
          <p:cNvSpPr>
            <a:spLocks noGrp="1"/>
          </p:cNvSpPr>
          <p:nvPr>
            <p:ph type="pic" sz="quarter" idx="18" hasCustomPrompt="1"/>
          </p:nvPr>
        </p:nvSpPr>
        <p:spPr bwMode="gray">
          <a:xfrm>
            <a:off x="5579542" y="3876"/>
            <a:ext cx="3564458" cy="4355588"/>
          </a:xfrm>
          <a:custGeom>
            <a:avLst/>
            <a:gdLst>
              <a:gd name="connsiteX0" fmla="*/ 0 w 3851275"/>
              <a:gd name="connsiteY0" fmla="*/ 0 h 5157788"/>
              <a:gd name="connsiteX1" fmla="*/ 3851275 w 3851275"/>
              <a:gd name="connsiteY1" fmla="*/ 0 h 5157788"/>
              <a:gd name="connsiteX2" fmla="*/ 3851275 w 3851275"/>
              <a:gd name="connsiteY2" fmla="*/ 5157788 h 5157788"/>
              <a:gd name="connsiteX3" fmla="*/ 0 w 3851275"/>
              <a:gd name="connsiteY3" fmla="*/ 5157788 h 5157788"/>
              <a:gd name="connsiteX4" fmla="*/ 0 w 3851275"/>
              <a:gd name="connsiteY4" fmla="*/ 0 h 5157788"/>
              <a:gd name="connsiteX0" fmla="*/ 1692275 w 3851275"/>
              <a:gd name="connsiteY0" fmla="*/ 0 h 5157788"/>
              <a:gd name="connsiteX1" fmla="*/ 3851275 w 3851275"/>
              <a:gd name="connsiteY1" fmla="*/ 0 h 5157788"/>
              <a:gd name="connsiteX2" fmla="*/ 3851275 w 3851275"/>
              <a:gd name="connsiteY2" fmla="*/ 5157788 h 5157788"/>
              <a:gd name="connsiteX3" fmla="*/ 0 w 3851275"/>
              <a:gd name="connsiteY3" fmla="*/ 5157788 h 5157788"/>
              <a:gd name="connsiteX4" fmla="*/ 1692275 w 3851275"/>
              <a:gd name="connsiteY4" fmla="*/ 0 h 5157788"/>
              <a:gd name="connsiteX0" fmla="*/ 0 w 2159000"/>
              <a:gd name="connsiteY0" fmla="*/ 0 h 5157788"/>
              <a:gd name="connsiteX1" fmla="*/ 2159000 w 2159000"/>
              <a:gd name="connsiteY1" fmla="*/ 0 h 5157788"/>
              <a:gd name="connsiteX2" fmla="*/ 2159000 w 2159000"/>
              <a:gd name="connsiteY2" fmla="*/ 5157788 h 5157788"/>
              <a:gd name="connsiteX3" fmla="*/ 0 w 2159000"/>
              <a:gd name="connsiteY3" fmla="*/ 5157788 h 5157788"/>
              <a:gd name="connsiteX4" fmla="*/ 0 w 2159000"/>
              <a:gd name="connsiteY4" fmla="*/ 0 h 5157788"/>
              <a:gd name="connsiteX0" fmla="*/ 2625271 w 4784271"/>
              <a:gd name="connsiteY0" fmla="*/ 0 h 5157788"/>
              <a:gd name="connsiteX1" fmla="*/ 4784271 w 4784271"/>
              <a:gd name="connsiteY1" fmla="*/ 0 h 5157788"/>
              <a:gd name="connsiteX2" fmla="*/ 4784271 w 4784271"/>
              <a:gd name="connsiteY2" fmla="*/ 5157788 h 5157788"/>
              <a:gd name="connsiteX3" fmla="*/ 2625271 w 4784271"/>
              <a:gd name="connsiteY3" fmla="*/ 5157788 h 5157788"/>
              <a:gd name="connsiteX4" fmla="*/ 2625271 w 4784271"/>
              <a:gd name="connsiteY4" fmla="*/ 0 h 5157788"/>
              <a:gd name="connsiteX0" fmla="*/ 2625271 w 4784271"/>
              <a:gd name="connsiteY0" fmla="*/ 0 h 5157788"/>
              <a:gd name="connsiteX1" fmla="*/ 4784271 w 4784271"/>
              <a:gd name="connsiteY1" fmla="*/ 0 h 5157788"/>
              <a:gd name="connsiteX2" fmla="*/ 4784271 w 4784271"/>
              <a:gd name="connsiteY2" fmla="*/ 5157788 h 5157788"/>
              <a:gd name="connsiteX3" fmla="*/ 2625271 w 4784271"/>
              <a:gd name="connsiteY3" fmla="*/ 5157788 h 5157788"/>
              <a:gd name="connsiteX4" fmla="*/ 2625271 w 4784271"/>
              <a:gd name="connsiteY4" fmla="*/ 0 h 5157788"/>
              <a:gd name="connsiteX0" fmla="*/ 3568576 w 5727576"/>
              <a:gd name="connsiteY0" fmla="*/ 0 h 5157788"/>
              <a:gd name="connsiteX1" fmla="*/ 5727576 w 5727576"/>
              <a:gd name="connsiteY1" fmla="*/ 0 h 5157788"/>
              <a:gd name="connsiteX2" fmla="*/ 5727576 w 5727576"/>
              <a:gd name="connsiteY2" fmla="*/ 5157788 h 5157788"/>
              <a:gd name="connsiteX3" fmla="*/ 3568576 w 5727576"/>
              <a:gd name="connsiteY3" fmla="*/ 5157788 h 5157788"/>
              <a:gd name="connsiteX4" fmla="*/ 3568576 w 5727576"/>
              <a:gd name="connsiteY4" fmla="*/ 0 h 5157788"/>
              <a:gd name="connsiteX0" fmla="*/ 3306355 w 5465355"/>
              <a:gd name="connsiteY0" fmla="*/ 0 h 5157788"/>
              <a:gd name="connsiteX1" fmla="*/ 5465355 w 5465355"/>
              <a:gd name="connsiteY1" fmla="*/ 0 h 5157788"/>
              <a:gd name="connsiteX2" fmla="*/ 5465355 w 5465355"/>
              <a:gd name="connsiteY2" fmla="*/ 5157788 h 5157788"/>
              <a:gd name="connsiteX3" fmla="*/ 3306355 w 5465355"/>
              <a:gd name="connsiteY3" fmla="*/ 5157788 h 5157788"/>
              <a:gd name="connsiteX4" fmla="*/ 3306355 w 5465355"/>
              <a:gd name="connsiteY4" fmla="*/ 0 h 5157788"/>
              <a:gd name="connsiteX0" fmla="*/ 1416957 w 3575957"/>
              <a:gd name="connsiteY0" fmla="*/ 0 h 5157788"/>
              <a:gd name="connsiteX1" fmla="*/ 3575957 w 3575957"/>
              <a:gd name="connsiteY1" fmla="*/ 0 h 5157788"/>
              <a:gd name="connsiteX2" fmla="*/ 3575957 w 3575957"/>
              <a:gd name="connsiteY2" fmla="*/ 5157788 h 5157788"/>
              <a:gd name="connsiteX3" fmla="*/ 1416957 w 3575957"/>
              <a:gd name="connsiteY3" fmla="*/ 5157788 h 5157788"/>
              <a:gd name="connsiteX4" fmla="*/ 0 w 3575957"/>
              <a:gd name="connsiteY4" fmla="*/ 3339193 h 5157788"/>
              <a:gd name="connsiteX5" fmla="*/ 1416957 w 3575957"/>
              <a:gd name="connsiteY5" fmla="*/ 0 h 5157788"/>
              <a:gd name="connsiteX0" fmla="*/ 1692275 w 3851275"/>
              <a:gd name="connsiteY0" fmla="*/ 0 h 5157788"/>
              <a:gd name="connsiteX1" fmla="*/ 3851275 w 3851275"/>
              <a:gd name="connsiteY1" fmla="*/ 0 h 5157788"/>
              <a:gd name="connsiteX2" fmla="*/ 3851275 w 3851275"/>
              <a:gd name="connsiteY2" fmla="*/ 5157788 h 5157788"/>
              <a:gd name="connsiteX3" fmla="*/ 1692275 w 3851275"/>
              <a:gd name="connsiteY3" fmla="*/ 5157788 h 5157788"/>
              <a:gd name="connsiteX4" fmla="*/ 0 w 3851275"/>
              <a:gd name="connsiteY4" fmla="*/ 3284984 h 5157788"/>
              <a:gd name="connsiteX5" fmla="*/ 1692275 w 3851275"/>
              <a:gd name="connsiteY5" fmla="*/ 0 h 5157788"/>
              <a:gd name="connsiteX0" fmla="*/ 1692275 w 3851275"/>
              <a:gd name="connsiteY0" fmla="*/ 0 h 5157788"/>
              <a:gd name="connsiteX1" fmla="*/ 3851275 w 3851275"/>
              <a:gd name="connsiteY1" fmla="*/ 0 h 5157788"/>
              <a:gd name="connsiteX2" fmla="*/ 3851275 w 3851275"/>
              <a:gd name="connsiteY2" fmla="*/ 5157788 h 5157788"/>
              <a:gd name="connsiteX3" fmla="*/ 1692275 w 3851275"/>
              <a:gd name="connsiteY3" fmla="*/ 5157788 h 5157788"/>
              <a:gd name="connsiteX4" fmla="*/ 0 w 3851275"/>
              <a:gd name="connsiteY4" fmla="*/ 3284984 h 5157788"/>
              <a:gd name="connsiteX5" fmla="*/ 1692275 w 3851275"/>
              <a:gd name="connsiteY5" fmla="*/ 0 h 5157788"/>
              <a:gd name="connsiteX0" fmla="*/ 1692275 w 3851275"/>
              <a:gd name="connsiteY0" fmla="*/ 0 h 6017419"/>
              <a:gd name="connsiteX1" fmla="*/ 3851275 w 3851275"/>
              <a:gd name="connsiteY1" fmla="*/ 0 h 6017419"/>
              <a:gd name="connsiteX2" fmla="*/ 3851275 w 3851275"/>
              <a:gd name="connsiteY2" fmla="*/ 5157788 h 6017419"/>
              <a:gd name="connsiteX3" fmla="*/ 1692275 w 3851275"/>
              <a:gd name="connsiteY3" fmla="*/ 5157788 h 6017419"/>
              <a:gd name="connsiteX4" fmla="*/ 0 w 3851275"/>
              <a:gd name="connsiteY4" fmla="*/ 3284984 h 6017419"/>
              <a:gd name="connsiteX5" fmla="*/ 1692275 w 3851275"/>
              <a:gd name="connsiteY5" fmla="*/ 0 h 6017419"/>
              <a:gd name="connsiteX0" fmla="*/ 1692275 w 3851275"/>
              <a:gd name="connsiteY0" fmla="*/ 0 h 5157788"/>
              <a:gd name="connsiteX1" fmla="*/ 3851275 w 3851275"/>
              <a:gd name="connsiteY1" fmla="*/ 0 h 5157788"/>
              <a:gd name="connsiteX2" fmla="*/ 3851275 w 3851275"/>
              <a:gd name="connsiteY2" fmla="*/ 5157788 h 5157788"/>
              <a:gd name="connsiteX3" fmla="*/ 1692275 w 3851275"/>
              <a:gd name="connsiteY3" fmla="*/ 5157788 h 5157788"/>
              <a:gd name="connsiteX4" fmla="*/ 0 w 3851275"/>
              <a:gd name="connsiteY4" fmla="*/ 3284984 h 5157788"/>
              <a:gd name="connsiteX5" fmla="*/ 1692275 w 3851275"/>
              <a:gd name="connsiteY5" fmla="*/ 0 h 5157788"/>
              <a:gd name="connsiteX0" fmla="*/ 1692275 w 3851275"/>
              <a:gd name="connsiteY0" fmla="*/ 0 h 5157788"/>
              <a:gd name="connsiteX1" fmla="*/ 3851275 w 3851275"/>
              <a:gd name="connsiteY1" fmla="*/ 0 h 5157788"/>
              <a:gd name="connsiteX2" fmla="*/ 3851275 w 3851275"/>
              <a:gd name="connsiteY2" fmla="*/ 5157788 h 5157788"/>
              <a:gd name="connsiteX3" fmla="*/ 1692275 w 3851275"/>
              <a:gd name="connsiteY3" fmla="*/ 5157788 h 5157788"/>
              <a:gd name="connsiteX4" fmla="*/ 0 w 3851275"/>
              <a:gd name="connsiteY4" fmla="*/ 3284984 h 5157788"/>
              <a:gd name="connsiteX5" fmla="*/ 1692275 w 3851275"/>
              <a:gd name="connsiteY5" fmla="*/ 0 h 5157788"/>
              <a:gd name="connsiteX0" fmla="*/ 1692275 w 3851275"/>
              <a:gd name="connsiteY0" fmla="*/ 0 h 5157788"/>
              <a:gd name="connsiteX1" fmla="*/ 3851275 w 3851275"/>
              <a:gd name="connsiteY1" fmla="*/ 0 h 5157788"/>
              <a:gd name="connsiteX2" fmla="*/ 3851275 w 3851275"/>
              <a:gd name="connsiteY2" fmla="*/ 5157788 h 5157788"/>
              <a:gd name="connsiteX3" fmla="*/ 1692275 w 3851275"/>
              <a:gd name="connsiteY3" fmla="*/ 5157788 h 5157788"/>
              <a:gd name="connsiteX4" fmla="*/ 0 w 3851275"/>
              <a:gd name="connsiteY4" fmla="*/ 3284984 h 5157788"/>
              <a:gd name="connsiteX5" fmla="*/ 1692275 w 3851275"/>
              <a:gd name="connsiteY5" fmla="*/ 0 h 5157788"/>
              <a:gd name="connsiteX0" fmla="*/ 1692275 w 3851275"/>
              <a:gd name="connsiteY0" fmla="*/ 0 h 5157788"/>
              <a:gd name="connsiteX1" fmla="*/ 3851275 w 3851275"/>
              <a:gd name="connsiteY1" fmla="*/ 0 h 5157788"/>
              <a:gd name="connsiteX2" fmla="*/ 3851275 w 3851275"/>
              <a:gd name="connsiteY2" fmla="*/ 5157788 h 5157788"/>
              <a:gd name="connsiteX3" fmla="*/ 1692275 w 3851275"/>
              <a:gd name="connsiteY3" fmla="*/ 5157788 h 5157788"/>
              <a:gd name="connsiteX4" fmla="*/ 0 w 3851275"/>
              <a:gd name="connsiteY4" fmla="*/ 3284984 h 5157788"/>
              <a:gd name="connsiteX5" fmla="*/ 1692275 w 3851275"/>
              <a:gd name="connsiteY5" fmla="*/ 0 h 5157788"/>
              <a:gd name="connsiteX0" fmla="*/ 1710871 w 3869871"/>
              <a:gd name="connsiteY0" fmla="*/ 0 h 5157788"/>
              <a:gd name="connsiteX1" fmla="*/ 3869871 w 3869871"/>
              <a:gd name="connsiteY1" fmla="*/ 0 h 5157788"/>
              <a:gd name="connsiteX2" fmla="*/ 3869871 w 3869871"/>
              <a:gd name="connsiteY2" fmla="*/ 5157788 h 5157788"/>
              <a:gd name="connsiteX3" fmla="*/ 1710871 w 3869871"/>
              <a:gd name="connsiteY3" fmla="*/ 5157788 h 5157788"/>
              <a:gd name="connsiteX4" fmla="*/ 18596 w 3869871"/>
              <a:gd name="connsiteY4" fmla="*/ 3284984 h 5157788"/>
              <a:gd name="connsiteX5" fmla="*/ 1710871 w 3869871"/>
              <a:gd name="connsiteY5" fmla="*/ 0 h 5157788"/>
              <a:gd name="connsiteX0" fmla="*/ 1710871 w 3869871"/>
              <a:gd name="connsiteY0" fmla="*/ 0 h 5157788"/>
              <a:gd name="connsiteX1" fmla="*/ 3869871 w 3869871"/>
              <a:gd name="connsiteY1" fmla="*/ 0 h 5157788"/>
              <a:gd name="connsiteX2" fmla="*/ 3869871 w 3869871"/>
              <a:gd name="connsiteY2" fmla="*/ 5157788 h 5157788"/>
              <a:gd name="connsiteX3" fmla="*/ 1710871 w 3869871"/>
              <a:gd name="connsiteY3" fmla="*/ 5157788 h 5157788"/>
              <a:gd name="connsiteX4" fmla="*/ 18596 w 3869871"/>
              <a:gd name="connsiteY4" fmla="*/ 3284984 h 5157788"/>
              <a:gd name="connsiteX5" fmla="*/ 1710871 w 3869871"/>
              <a:gd name="connsiteY5" fmla="*/ 0 h 5157788"/>
              <a:gd name="connsiteX0" fmla="*/ 1710871 w 3869871"/>
              <a:gd name="connsiteY0" fmla="*/ 0 h 5157788"/>
              <a:gd name="connsiteX1" fmla="*/ 3869871 w 3869871"/>
              <a:gd name="connsiteY1" fmla="*/ 0 h 5157788"/>
              <a:gd name="connsiteX2" fmla="*/ 3869871 w 3869871"/>
              <a:gd name="connsiteY2" fmla="*/ 5157788 h 5157788"/>
              <a:gd name="connsiteX3" fmla="*/ 1710871 w 3869871"/>
              <a:gd name="connsiteY3" fmla="*/ 5157788 h 5157788"/>
              <a:gd name="connsiteX4" fmla="*/ 18596 w 3869871"/>
              <a:gd name="connsiteY4" fmla="*/ 3284984 h 5157788"/>
              <a:gd name="connsiteX5" fmla="*/ 1710871 w 3869871"/>
              <a:gd name="connsiteY5" fmla="*/ 0 h 5157788"/>
              <a:gd name="connsiteX0" fmla="*/ 1710871 w 3869871"/>
              <a:gd name="connsiteY0" fmla="*/ 0 h 5157788"/>
              <a:gd name="connsiteX1" fmla="*/ 3869871 w 3869871"/>
              <a:gd name="connsiteY1" fmla="*/ 0 h 5157788"/>
              <a:gd name="connsiteX2" fmla="*/ 3869871 w 3869871"/>
              <a:gd name="connsiteY2" fmla="*/ 5157788 h 5157788"/>
              <a:gd name="connsiteX3" fmla="*/ 1710871 w 3869871"/>
              <a:gd name="connsiteY3" fmla="*/ 5157788 h 5157788"/>
              <a:gd name="connsiteX4" fmla="*/ 18596 w 3869871"/>
              <a:gd name="connsiteY4" fmla="*/ 3284984 h 5157788"/>
              <a:gd name="connsiteX5" fmla="*/ 1710871 w 3869871"/>
              <a:gd name="connsiteY5" fmla="*/ 0 h 5157788"/>
              <a:gd name="connsiteX0" fmla="*/ 1710871 w 3869871"/>
              <a:gd name="connsiteY0" fmla="*/ 0 h 5157788"/>
              <a:gd name="connsiteX1" fmla="*/ 3869871 w 3869871"/>
              <a:gd name="connsiteY1" fmla="*/ 0 h 5157788"/>
              <a:gd name="connsiteX2" fmla="*/ 3869871 w 3869871"/>
              <a:gd name="connsiteY2" fmla="*/ 5157788 h 5157788"/>
              <a:gd name="connsiteX3" fmla="*/ 1710871 w 3869871"/>
              <a:gd name="connsiteY3" fmla="*/ 5157788 h 5157788"/>
              <a:gd name="connsiteX4" fmla="*/ 18596 w 3869871"/>
              <a:gd name="connsiteY4" fmla="*/ 3429000 h 5157788"/>
              <a:gd name="connsiteX5" fmla="*/ 1710871 w 3869871"/>
              <a:gd name="connsiteY5" fmla="*/ 0 h 5157788"/>
              <a:gd name="connsiteX0" fmla="*/ 1710871 w 3869871"/>
              <a:gd name="connsiteY0" fmla="*/ 0 h 5157788"/>
              <a:gd name="connsiteX1" fmla="*/ 3869871 w 3869871"/>
              <a:gd name="connsiteY1" fmla="*/ 0 h 5157788"/>
              <a:gd name="connsiteX2" fmla="*/ 3869871 w 3869871"/>
              <a:gd name="connsiteY2" fmla="*/ 5157788 h 5157788"/>
              <a:gd name="connsiteX3" fmla="*/ 1710871 w 3869871"/>
              <a:gd name="connsiteY3" fmla="*/ 5157788 h 5157788"/>
              <a:gd name="connsiteX4" fmla="*/ 18596 w 3869871"/>
              <a:gd name="connsiteY4" fmla="*/ 3429000 h 5157788"/>
              <a:gd name="connsiteX5" fmla="*/ 1710871 w 3869871"/>
              <a:gd name="connsiteY5" fmla="*/ 0 h 5157788"/>
              <a:gd name="connsiteX0" fmla="*/ 1704975 w 3863975"/>
              <a:gd name="connsiteY0" fmla="*/ 0 h 5157788"/>
              <a:gd name="connsiteX1" fmla="*/ 3863975 w 3863975"/>
              <a:gd name="connsiteY1" fmla="*/ 0 h 5157788"/>
              <a:gd name="connsiteX2" fmla="*/ 3863975 w 3863975"/>
              <a:gd name="connsiteY2" fmla="*/ 5157788 h 5157788"/>
              <a:gd name="connsiteX3" fmla="*/ 1704975 w 3863975"/>
              <a:gd name="connsiteY3" fmla="*/ 5157788 h 5157788"/>
              <a:gd name="connsiteX4" fmla="*/ 12700 w 3863975"/>
              <a:gd name="connsiteY4" fmla="*/ 3429000 h 5157788"/>
              <a:gd name="connsiteX5" fmla="*/ 1704975 w 3863975"/>
              <a:gd name="connsiteY5" fmla="*/ 0 h 5157788"/>
              <a:gd name="connsiteX0" fmla="*/ 1707243 w 3866243"/>
              <a:gd name="connsiteY0" fmla="*/ 0 h 5157788"/>
              <a:gd name="connsiteX1" fmla="*/ 3866243 w 3866243"/>
              <a:gd name="connsiteY1" fmla="*/ 0 h 5157788"/>
              <a:gd name="connsiteX2" fmla="*/ 3866243 w 3866243"/>
              <a:gd name="connsiteY2" fmla="*/ 5157788 h 5157788"/>
              <a:gd name="connsiteX3" fmla="*/ 1707243 w 3866243"/>
              <a:gd name="connsiteY3" fmla="*/ 5157788 h 5157788"/>
              <a:gd name="connsiteX4" fmla="*/ 14968 w 3866243"/>
              <a:gd name="connsiteY4" fmla="*/ 3429000 h 5157788"/>
              <a:gd name="connsiteX5" fmla="*/ 1707243 w 3866243"/>
              <a:gd name="connsiteY5" fmla="*/ 0 h 5157788"/>
              <a:gd name="connsiteX0" fmla="*/ 1130447 w 3866243"/>
              <a:gd name="connsiteY0" fmla="*/ 0 h 5157788"/>
              <a:gd name="connsiteX1" fmla="*/ 3866243 w 3866243"/>
              <a:gd name="connsiteY1" fmla="*/ 0 h 5157788"/>
              <a:gd name="connsiteX2" fmla="*/ 3866243 w 3866243"/>
              <a:gd name="connsiteY2" fmla="*/ 5157788 h 5157788"/>
              <a:gd name="connsiteX3" fmla="*/ 1707243 w 3866243"/>
              <a:gd name="connsiteY3" fmla="*/ 5157788 h 5157788"/>
              <a:gd name="connsiteX4" fmla="*/ 14968 w 3866243"/>
              <a:gd name="connsiteY4" fmla="*/ 3429000 h 5157788"/>
              <a:gd name="connsiteX5" fmla="*/ 1130447 w 3866243"/>
              <a:gd name="connsiteY5" fmla="*/ 0 h 5157788"/>
              <a:gd name="connsiteX0" fmla="*/ 2746143 w 5481939"/>
              <a:gd name="connsiteY0" fmla="*/ 0 h 5157788"/>
              <a:gd name="connsiteX1" fmla="*/ 5481939 w 5481939"/>
              <a:gd name="connsiteY1" fmla="*/ 0 h 5157788"/>
              <a:gd name="connsiteX2" fmla="*/ 5481939 w 5481939"/>
              <a:gd name="connsiteY2" fmla="*/ 5157788 h 5157788"/>
              <a:gd name="connsiteX3" fmla="*/ 585903 w 5481939"/>
              <a:gd name="connsiteY3" fmla="*/ 5153180 h 5157788"/>
              <a:gd name="connsiteX4" fmla="*/ 1630664 w 5481939"/>
              <a:gd name="connsiteY4" fmla="*/ 3429000 h 5157788"/>
              <a:gd name="connsiteX5" fmla="*/ 2746143 w 5481939"/>
              <a:gd name="connsiteY5" fmla="*/ 0 h 5157788"/>
              <a:gd name="connsiteX0" fmla="*/ 2746143 w 5481939"/>
              <a:gd name="connsiteY0" fmla="*/ 0 h 5157788"/>
              <a:gd name="connsiteX1" fmla="*/ 5481939 w 5481939"/>
              <a:gd name="connsiteY1" fmla="*/ 0 h 5157788"/>
              <a:gd name="connsiteX2" fmla="*/ 5481939 w 5481939"/>
              <a:gd name="connsiteY2" fmla="*/ 5157788 h 5157788"/>
              <a:gd name="connsiteX3" fmla="*/ 585903 w 5481939"/>
              <a:gd name="connsiteY3" fmla="*/ 5153180 h 5157788"/>
              <a:gd name="connsiteX4" fmla="*/ 1630664 w 5481939"/>
              <a:gd name="connsiteY4" fmla="*/ 3429000 h 5157788"/>
              <a:gd name="connsiteX5" fmla="*/ 2746143 w 5481939"/>
              <a:gd name="connsiteY5" fmla="*/ 0 h 5157788"/>
              <a:gd name="connsiteX0" fmla="*/ 2838053 w 5573849"/>
              <a:gd name="connsiteY0" fmla="*/ 0 h 5157788"/>
              <a:gd name="connsiteX1" fmla="*/ 5573849 w 5573849"/>
              <a:gd name="connsiteY1" fmla="*/ 0 h 5157788"/>
              <a:gd name="connsiteX2" fmla="*/ 5573849 w 5573849"/>
              <a:gd name="connsiteY2" fmla="*/ 5157788 h 5157788"/>
              <a:gd name="connsiteX3" fmla="*/ 677813 w 5573849"/>
              <a:gd name="connsiteY3" fmla="*/ 5153180 h 5157788"/>
              <a:gd name="connsiteX4" fmla="*/ 1001849 w 5573849"/>
              <a:gd name="connsiteY4" fmla="*/ 3389965 h 5157788"/>
              <a:gd name="connsiteX5" fmla="*/ 2838053 w 5573849"/>
              <a:gd name="connsiteY5" fmla="*/ 0 h 5157788"/>
              <a:gd name="connsiteX0" fmla="*/ 2838053 w 5573849"/>
              <a:gd name="connsiteY0" fmla="*/ 0 h 5157788"/>
              <a:gd name="connsiteX1" fmla="*/ 5573849 w 5573849"/>
              <a:gd name="connsiteY1" fmla="*/ 0 h 5157788"/>
              <a:gd name="connsiteX2" fmla="*/ 5573849 w 5573849"/>
              <a:gd name="connsiteY2" fmla="*/ 5157788 h 5157788"/>
              <a:gd name="connsiteX3" fmla="*/ 677813 w 5573849"/>
              <a:gd name="connsiteY3" fmla="*/ 5153180 h 5157788"/>
              <a:gd name="connsiteX4" fmla="*/ 1001849 w 5573849"/>
              <a:gd name="connsiteY4" fmla="*/ 3389965 h 5157788"/>
              <a:gd name="connsiteX5" fmla="*/ 2838053 w 5573849"/>
              <a:gd name="connsiteY5" fmla="*/ 0 h 5157788"/>
              <a:gd name="connsiteX0" fmla="*/ 2838053 w 5573849"/>
              <a:gd name="connsiteY0" fmla="*/ 0 h 5157788"/>
              <a:gd name="connsiteX1" fmla="*/ 5573849 w 5573849"/>
              <a:gd name="connsiteY1" fmla="*/ 0 h 5157788"/>
              <a:gd name="connsiteX2" fmla="*/ 5573849 w 5573849"/>
              <a:gd name="connsiteY2" fmla="*/ 5157788 h 5157788"/>
              <a:gd name="connsiteX3" fmla="*/ 677813 w 5573849"/>
              <a:gd name="connsiteY3" fmla="*/ 5153180 h 5157788"/>
              <a:gd name="connsiteX4" fmla="*/ 1001849 w 5573849"/>
              <a:gd name="connsiteY4" fmla="*/ 3389965 h 5157788"/>
              <a:gd name="connsiteX5" fmla="*/ 2838053 w 5573849"/>
              <a:gd name="connsiteY5" fmla="*/ 0 h 5157788"/>
              <a:gd name="connsiteX0" fmla="*/ 2838053 w 5573849"/>
              <a:gd name="connsiteY0" fmla="*/ 0 h 5157788"/>
              <a:gd name="connsiteX1" fmla="*/ 5573849 w 5573849"/>
              <a:gd name="connsiteY1" fmla="*/ 0 h 5157788"/>
              <a:gd name="connsiteX2" fmla="*/ 5573849 w 5573849"/>
              <a:gd name="connsiteY2" fmla="*/ 5157788 h 5157788"/>
              <a:gd name="connsiteX3" fmla="*/ 677813 w 5573849"/>
              <a:gd name="connsiteY3" fmla="*/ 5153180 h 5157788"/>
              <a:gd name="connsiteX4" fmla="*/ 1001849 w 5573849"/>
              <a:gd name="connsiteY4" fmla="*/ 3389965 h 5157788"/>
              <a:gd name="connsiteX5" fmla="*/ 2838053 w 5573849"/>
              <a:gd name="connsiteY5" fmla="*/ 0 h 5157788"/>
              <a:gd name="connsiteX0" fmla="*/ 3574235 w 6310031"/>
              <a:gd name="connsiteY0" fmla="*/ 0 h 5157788"/>
              <a:gd name="connsiteX1" fmla="*/ 6310031 w 6310031"/>
              <a:gd name="connsiteY1" fmla="*/ 0 h 5157788"/>
              <a:gd name="connsiteX2" fmla="*/ 6310031 w 6310031"/>
              <a:gd name="connsiteY2" fmla="*/ 5157788 h 5157788"/>
              <a:gd name="connsiteX3" fmla="*/ 585903 w 6310031"/>
              <a:gd name="connsiteY3" fmla="*/ 5153180 h 5157788"/>
              <a:gd name="connsiteX4" fmla="*/ 1738031 w 6310031"/>
              <a:gd name="connsiteY4" fmla="*/ 3389965 h 5157788"/>
              <a:gd name="connsiteX5" fmla="*/ 3574235 w 6310031"/>
              <a:gd name="connsiteY5" fmla="*/ 0 h 5157788"/>
              <a:gd name="connsiteX0" fmla="*/ 2988332 w 5724128"/>
              <a:gd name="connsiteY0" fmla="*/ 0 h 5157788"/>
              <a:gd name="connsiteX1" fmla="*/ 5724128 w 5724128"/>
              <a:gd name="connsiteY1" fmla="*/ 0 h 5157788"/>
              <a:gd name="connsiteX2" fmla="*/ 5724128 w 5724128"/>
              <a:gd name="connsiteY2" fmla="*/ 5157788 h 5157788"/>
              <a:gd name="connsiteX3" fmla="*/ 0 w 5724128"/>
              <a:gd name="connsiteY3" fmla="*/ 5153180 h 5157788"/>
              <a:gd name="connsiteX4" fmla="*/ 1152128 w 5724128"/>
              <a:gd name="connsiteY4" fmla="*/ 3389965 h 5157788"/>
              <a:gd name="connsiteX5" fmla="*/ 2988332 w 5724128"/>
              <a:gd name="connsiteY5" fmla="*/ 0 h 5157788"/>
              <a:gd name="connsiteX0" fmla="*/ 2988332 w 5724128"/>
              <a:gd name="connsiteY0" fmla="*/ 0 h 5157788"/>
              <a:gd name="connsiteX1" fmla="*/ 5724128 w 5724128"/>
              <a:gd name="connsiteY1" fmla="*/ 0 h 5157788"/>
              <a:gd name="connsiteX2" fmla="*/ 5724128 w 5724128"/>
              <a:gd name="connsiteY2" fmla="*/ 5157788 h 5157788"/>
              <a:gd name="connsiteX3" fmla="*/ 0 w 5724128"/>
              <a:gd name="connsiteY3" fmla="*/ 5153180 h 5157788"/>
              <a:gd name="connsiteX4" fmla="*/ 1152128 w 5724128"/>
              <a:gd name="connsiteY4" fmla="*/ 3389965 h 5157788"/>
              <a:gd name="connsiteX5" fmla="*/ 2988332 w 5724128"/>
              <a:gd name="connsiteY5" fmla="*/ 0 h 5157788"/>
              <a:gd name="connsiteX0" fmla="*/ 2988332 w 5724128"/>
              <a:gd name="connsiteY0" fmla="*/ 0 h 5157788"/>
              <a:gd name="connsiteX1" fmla="*/ 5724128 w 5724128"/>
              <a:gd name="connsiteY1" fmla="*/ 0 h 5157788"/>
              <a:gd name="connsiteX2" fmla="*/ 5724128 w 5724128"/>
              <a:gd name="connsiteY2" fmla="*/ 5157788 h 5157788"/>
              <a:gd name="connsiteX3" fmla="*/ 0 w 5724128"/>
              <a:gd name="connsiteY3" fmla="*/ 5153180 h 5157788"/>
              <a:gd name="connsiteX4" fmla="*/ 1152128 w 5724128"/>
              <a:gd name="connsiteY4" fmla="*/ 3389965 h 5157788"/>
              <a:gd name="connsiteX5" fmla="*/ 2988332 w 5724128"/>
              <a:gd name="connsiteY5" fmla="*/ 0 h 5157788"/>
              <a:gd name="connsiteX0" fmla="*/ 2988332 w 5724128"/>
              <a:gd name="connsiteY0" fmla="*/ 0 h 5157788"/>
              <a:gd name="connsiteX1" fmla="*/ 5724128 w 5724128"/>
              <a:gd name="connsiteY1" fmla="*/ 0 h 5157788"/>
              <a:gd name="connsiteX2" fmla="*/ 5724128 w 5724128"/>
              <a:gd name="connsiteY2" fmla="*/ 5157788 h 5157788"/>
              <a:gd name="connsiteX3" fmla="*/ 0 w 5724128"/>
              <a:gd name="connsiteY3" fmla="*/ 5153180 h 5157788"/>
              <a:gd name="connsiteX4" fmla="*/ 1152128 w 5724128"/>
              <a:gd name="connsiteY4" fmla="*/ 3389965 h 5157788"/>
              <a:gd name="connsiteX5" fmla="*/ 2988332 w 5724128"/>
              <a:gd name="connsiteY5" fmla="*/ 0 h 5157788"/>
              <a:gd name="connsiteX0" fmla="*/ 2988332 w 5724128"/>
              <a:gd name="connsiteY0" fmla="*/ 0 h 5157788"/>
              <a:gd name="connsiteX1" fmla="*/ 5724128 w 5724128"/>
              <a:gd name="connsiteY1" fmla="*/ 0 h 5157788"/>
              <a:gd name="connsiteX2" fmla="*/ 5724128 w 5724128"/>
              <a:gd name="connsiteY2" fmla="*/ 5157788 h 5157788"/>
              <a:gd name="connsiteX3" fmla="*/ 0 w 5724128"/>
              <a:gd name="connsiteY3" fmla="*/ 5153180 h 5157788"/>
              <a:gd name="connsiteX4" fmla="*/ 1296143 w 5724128"/>
              <a:gd name="connsiteY4" fmla="*/ 3461908 h 5157788"/>
              <a:gd name="connsiteX5" fmla="*/ 2988332 w 5724128"/>
              <a:gd name="connsiteY5" fmla="*/ 0 h 5157788"/>
              <a:gd name="connsiteX0" fmla="*/ 2988333 w 5724129"/>
              <a:gd name="connsiteY0" fmla="*/ 0 h 5157788"/>
              <a:gd name="connsiteX1" fmla="*/ 5724129 w 5724129"/>
              <a:gd name="connsiteY1" fmla="*/ 0 h 5157788"/>
              <a:gd name="connsiteX2" fmla="*/ 5724129 w 5724129"/>
              <a:gd name="connsiteY2" fmla="*/ 5157788 h 5157788"/>
              <a:gd name="connsiteX3" fmla="*/ 0 w 5724129"/>
              <a:gd name="connsiteY3" fmla="*/ 5153180 h 5157788"/>
              <a:gd name="connsiteX4" fmla="*/ 1296144 w 5724129"/>
              <a:gd name="connsiteY4" fmla="*/ 3461908 h 5157788"/>
              <a:gd name="connsiteX5" fmla="*/ 2988333 w 5724129"/>
              <a:gd name="connsiteY5" fmla="*/ 0 h 5157788"/>
              <a:gd name="connsiteX0" fmla="*/ 2988333 w 5724129"/>
              <a:gd name="connsiteY0" fmla="*/ 0 h 5157788"/>
              <a:gd name="connsiteX1" fmla="*/ 5724129 w 5724129"/>
              <a:gd name="connsiteY1" fmla="*/ 0 h 5157788"/>
              <a:gd name="connsiteX2" fmla="*/ 5724129 w 5724129"/>
              <a:gd name="connsiteY2" fmla="*/ 5157788 h 5157788"/>
              <a:gd name="connsiteX3" fmla="*/ 0 w 5724129"/>
              <a:gd name="connsiteY3" fmla="*/ 5153180 h 5157788"/>
              <a:gd name="connsiteX4" fmla="*/ 1296144 w 5724129"/>
              <a:gd name="connsiteY4" fmla="*/ 3461908 h 5157788"/>
              <a:gd name="connsiteX5" fmla="*/ 2988333 w 5724129"/>
              <a:gd name="connsiteY5" fmla="*/ 0 h 5157788"/>
              <a:gd name="connsiteX0" fmla="*/ 2988333 w 5724129"/>
              <a:gd name="connsiteY0" fmla="*/ 0 h 5157788"/>
              <a:gd name="connsiteX1" fmla="*/ 5724129 w 5724129"/>
              <a:gd name="connsiteY1" fmla="*/ 0 h 5157788"/>
              <a:gd name="connsiteX2" fmla="*/ 5724129 w 5724129"/>
              <a:gd name="connsiteY2" fmla="*/ 5157788 h 5157788"/>
              <a:gd name="connsiteX3" fmla="*/ 0 w 5724129"/>
              <a:gd name="connsiteY3" fmla="*/ 5153180 h 5157788"/>
              <a:gd name="connsiteX4" fmla="*/ 1296144 w 5724129"/>
              <a:gd name="connsiteY4" fmla="*/ 3461908 h 5157788"/>
              <a:gd name="connsiteX5" fmla="*/ 2988333 w 5724129"/>
              <a:gd name="connsiteY5" fmla="*/ 0 h 5157788"/>
              <a:gd name="connsiteX0" fmla="*/ 2988333 w 5724129"/>
              <a:gd name="connsiteY0" fmla="*/ 0 h 5157788"/>
              <a:gd name="connsiteX1" fmla="*/ 5724129 w 5724129"/>
              <a:gd name="connsiteY1" fmla="*/ 0 h 5157788"/>
              <a:gd name="connsiteX2" fmla="*/ 5724129 w 5724129"/>
              <a:gd name="connsiteY2" fmla="*/ 5157788 h 5157788"/>
              <a:gd name="connsiteX3" fmla="*/ 0 w 5724129"/>
              <a:gd name="connsiteY3" fmla="*/ 5153180 h 5157788"/>
              <a:gd name="connsiteX4" fmla="*/ 1152129 w 5724129"/>
              <a:gd name="connsiteY4" fmla="*/ 3425937 h 5157788"/>
              <a:gd name="connsiteX5" fmla="*/ 2988333 w 5724129"/>
              <a:gd name="connsiteY5" fmla="*/ 0 h 5157788"/>
              <a:gd name="connsiteX0" fmla="*/ 2988333 w 5724129"/>
              <a:gd name="connsiteY0" fmla="*/ 0 h 5157788"/>
              <a:gd name="connsiteX1" fmla="*/ 5724129 w 5724129"/>
              <a:gd name="connsiteY1" fmla="*/ 0 h 5157788"/>
              <a:gd name="connsiteX2" fmla="*/ 5724129 w 5724129"/>
              <a:gd name="connsiteY2" fmla="*/ 5157788 h 5157788"/>
              <a:gd name="connsiteX3" fmla="*/ 0 w 5724129"/>
              <a:gd name="connsiteY3" fmla="*/ 5153180 h 5157788"/>
              <a:gd name="connsiteX4" fmla="*/ 1152129 w 5724129"/>
              <a:gd name="connsiteY4" fmla="*/ 3425937 h 5157788"/>
              <a:gd name="connsiteX5" fmla="*/ 2988333 w 5724129"/>
              <a:gd name="connsiteY5" fmla="*/ 0 h 5157788"/>
              <a:gd name="connsiteX0" fmla="*/ 2988333 w 5724129"/>
              <a:gd name="connsiteY0" fmla="*/ 0 h 5157788"/>
              <a:gd name="connsiteX1" fmla="*/ 5724129 w 5724129"/>
              <a:gd name="connsiteY1" fmla="*/ 0 h 5157788"/>
              <a:gd name="connsiteX2" fmla="*/ 5724129 w 5724129"/>
              <a:gd name="connsiteY2" fmla="*/ 5157788 h 5157788"/>
              <a:gd name="connsiteX3" fmla="*/ 0 w 5724129"/>
              <a:gd name="connsiteY3" fmla="*/ 5153180 h 5157788"/>
              <a:gd name="connsiteX4" fmla="*/ 1152129 w 5724129"/>
              <a:gd name="connsiteY4" fmla="*/ 3425937 h 5157788"/>
              <a:gd name="connsiteX5" fmla="*/ 2988333 w 5724129"/>
              <a:gd name="connsiteY5" fmla="*/ 0 h 5157788"/>
              <a:gd name="connsiteX0" fmla="*/ 2988333 w 5724129"/>
              <a:gd name="connsiteY0" fmla="*/ 0 h 5157788"/>
              <a:gd name="connsiteX1" fmla="*/ 5724129 w 5724129"/>
              <a:gd name="connsiteY1" fmla="*/ 0 h 5157788"/>
              <a:gd name="connsiteX2" fmla="*/ 5724129 w 5724129"/>
              <a:gd name="connsiteY2" fmla="*/ 5157788 h 5157788"/>
              <a:gd name="connsiteX3" fmla="*/ 0 w 5724129"/>
              <a:gd name="connsiteY3" fmla="*/ 5153180 h 5157788"/>
              <a:gd name="connsiteX4" fmla="*/ 1152129 w 5724129"/>
              <a:gd name="connsiteY4" fmla="*/ 3425937 h 5157788"/>
              <a:gd name="connsiteX5" fmla="*/ 2988333 w 5724129"/>
              <a:gd name="connsiteY5" fmla="*/ 0 h 5157788"/>
              <a:gd name="connsiteX0" fmla="*/ 3024336 w 5760132"/>
              <a:gd name="connsiteY0" fmla="*/ 0 h 5157788"/>
              <a:gd name="connsiteX1" fmla="*/ 5760132 w 5760132"/>
              <a:gd name="connsiteY1" fmla="*/ 0 h 5157788"/>
              <a:gd name="connsiteX2" fmla="*/ 5760132 w 5760132"/>
              <a:gd name="connsiteY2" fmla="*/ 5157788 h 5157788"/>
              <a:gd name="connsiteX3" fmla="*/ 0 w 5760132"/>
              <a:gd name="connsiteY3" fmla="*/ 5153180 h 5157788"/>
              <a:gd name="connsiteX4" fmla="*/ 1188132 w 5760132"/>
              <a:gd name="connsiteY4" fmla="*/ 3425937 h 5157788"/>
              <a:gd name="connsiteX5" fmla="*/ 3024336 w 5760132"/>
              <a:gd name="connsiteY5" fmla="*/ 0 h 5157788"/>
              <a:gd name="connsiteX0" fmla="*/ 3024336 w 5760132"/>
              <a:gd name="connsiteY0" fmla="*/ 0 h 5157788"/>
              <a:gd name="connsiteX1" fmla="*/ 5760132 w 5760132"/>
              <a:gd name="connsiteY1" fmla="*/ 0 h 5157788"/>
              <a:gd name="connsiteX2" fmla="*/ 5760132 w 5760132"/>
              <a:gd name="connsiteY2" fmla="*/ 5157788 h 5157788"/>
              <a:gd name="connsiteX3" fmla="*/ 0 w 5760132"/>
              <a:gd name="connsiteY3" fmla="*/ 5153180 h 5157788"/>
              <a:gd name="connsiteX4" fmla="*/ 2736304 w 5760132"/>
              <a:gd name="connsiteY4" fmla="*/ 3461908 h 5157788"/>
              <a:gd name="connsiteX5" fmla="*/ 3024336 w 5760132"/>
              <a:gd name="connsiteY5" fmla="*/ 0 h 5157788"/>
              <a:gd name="connsiteX0" fmla="*/ 3024336 w 5760132"/>
              <a:gd name="connsiteY0" fmla="*/ 0 h 5157788"/>
              <a:gd name="connsiteX1" fmla="*/ 5760132 w 5760132"/>
              <a:gd name="connsiteY1" fmla="*/ 0 h 5157788"/>
              <a:gd name="connsiteX2" fmla="*/ 5760132 w 5760132"/>
              <a:gd name="connsiteY2" fmla="*/ 5157788 h 5157788"/>
              <a:gd name="connsiteX3" fmla="*/ 0 w 5760132"/>
              <a:gd name="connsiteY3" fmla="*/ 5153180 h 5157788"/>
              <a:gd name="connsiteX4" fmla="*/ 2736304 w 5760132"/>
              <a:gd name="connsiteY4" fmla="*/ 3461908 h 5157788"/>
              <a:gd name="connsiteX5" fmla="*/ 3024336 w 5760132"/>
              <a:gd name="connsiteY5" fmla="*/ 0 h 5157788"/>
              <a:gd name="connsiteX0" fmla="*/ 2160240 w 4896036"/>
              <a:gd name="connsiteY0" fmla="*/ 0 h 5157788"/>
              <a:gd name="connsiteX1" fmla="*/ 4896036 w 4896036"/>
              <a:gd name="connsiteY1" fmla="*/ 0 h 5157788"/>
              <a:gd name="connsiteX2" fmla="*/ 4896036 w 4896036"/>
              <a:gd name="connsiteY2" fmla="*/ 5157788 h 5157788"/>
              <a:gd name="connsiteX3" fmla="*/ 0 w 4896036"/>
              <a:gd name="connsiteY3" fmla="*/ 5153180 h 5157788"/>
              <a:gd name="connsiteX4" fmla="*/ 1872208 w 4896036"/>
              <a:gd name="connsiteY4" fmla="*/ 3461908 h 5157788"/>
              <a:gd name="connsiteX5" fmla="*/ 2160240 w 4896036"/>
              <a:gd name="connsiteY5" fmla="*/ 0 h 5157788"/>
              <a:gd name="connsiteX0" fmla="*/ 2232248 w 4968044"/>
              <a:gd name="connsiteY0" fmla="*/ 0 h 5157788"/>
              <a:gd name="connsiteX1" fmla="*/ 4968044 w 4968044"/>
              <a:gd name="connsiteY1" fmla="*/ 0 h 5157788"/>
              <a:gd name="connsiteX2" fmla="*/ 4968044 w 4968044"/>
              <a:gd name="connsiteY2" fmla="*/ 5157788 h 5157788"/>
              <a:gd name="connsiteX3" fmla="*/ 0 w 4968044"/>
              <a:gd name="connsiteY3" fmla="*/ 5153180 h 5157788"/>
              <a:gd name="connsiteX4" fmla="*/ 1944216 w 4968044"/>
              <a:gd name="connsiteY4" fmla="*/ 3461908 h 5157788"/>
              <a:gd name="connsiteX5" fmla="*/ 2232248 w 4968044"/>
              <a:gd name="connsiteY5" fmla="*/ 0 h 5157788"/>
              <a:gd name="connsiteX0" fmla="*/ 2207679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919647 w 4943475"/>
              <a:gd name="connsiteY4" fmla="*/ 3461908 h 5157788"/>
              <a:gd name="connsiteX5" fmla="*/ 2207679 w 4943475"/>
              <a:gd name="connsiteY5" fmla="*/ 0 h 5157788"/>
              <a:gd name="connsiteX0" fmla="*/ 2963763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919647 w 4943475"/>
              <a:gd name="connsiteY4" fmla="*/ 3461908 h 5157788"/>
              <a:gd name="connsiteX5" fmla="*/ 2963763 w 4943475"/>
              <a:gd name="connsiteY5" fmla="*/ 0 h 5157788"/>
              <a:gd name="connsiteX0" fmla="*/ 2711735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919647 w 4943475"/>
              <a:gd name="connsiteY4" fmla="*/ 3461908 h 5157788"/>
              <a:gd name="connsiteX5" fmla="*/ 2711735 w 4943475"/>
              <a:gd name="connsiteY5" fmla="*/ 0 h 5157788"/>
              <a:gd name="connsiteX0" fmla="*/ 2711735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092200 w 4943475"/>
              <a:gd name="connsiteY4" fmla="*/ 2634556 h 5157788"/>
              <a:gd name="connsiteX5" fmla="*/ 2711735 w 4943475"/>
              <a:gd name="connsiteY5" fmla="*/ 0 h 5157788"/>
              <a:gd name="connsiteX0" fmla="*/ 2711735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271575 w 4943475"/>
              <a:gd name="connsiteY4" fmla="*/ 2634556 h 5157788"/>
              <a:gd name="connsiteX5" fmla="*/ 2711735 w 4943475"/>
              <a:gd name="connsiteY5" fmla="*/ 0 h 5157788"/>
              <a:gd name="connsiteX0" fmla="*/ 2711735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184275 w 4943475"/>
              <a:gd name="connsiteY4" fmla="*/ 2632896 h 5157788"/>
              <a:gd name="connsiteX5" fmla="*/ 2711735 w 4943475"/>
              <a:gd name="connsiteY5" fmla="*/ 0 h 5157788"/>
              <a:gd name="connsiteX0" fmla="*/ 2711735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184275 w 4943475"/>
              <a:gd name="connsiteY4" fmla="*/ 2632896 h 5157788"/>
              <a:gd name="connsiteX5" fmla="*/ 2711735 w 4943475"/>
              <a:gd name="connsiteY5" fmla="*/ 0 h 5157788"/>
              <a:gd name="connsiteX0" fmla="*/ 2711735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184275 w 4943475"/>
              <a:gd name="connsiteY4" fmla="*/ 2632896 h 5157788"/>
              <a:gd name="connsiteX5" fmla="*/ 2711735 w 4943475"/>
              <a:gd name="connsiteY5" fmla="*/ 0 h 5157788"/>
              <a:gd name="connsiteX0" fmla="*/ 2711735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184275 w 4943475"/>
              <a:gd name="connsiteY4" fmla="*/ 2632896 h 5157788"/>
              <a:gd name="connsiteX5" fmla="*/ 2711735 w 4943475"/>
              <a:gd name="connsiteY5" fmla="*/ 0 h 5157788"/>
              <a:gd name="connsiteX0" fmla="*/ 2711735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343583 w 4943475"/>
              <a:gd name="connsiteY4" fmla="*/ 2634556 h 5157788"/>
              <a:gd name="connsiteX5" fmla="*/ 2711735 w 4943475"/>
              <a:gd name="connsiteY5" fmla="*/ 0 h 5157788"/>
              <a:gd name="connsiteX0" fmla="*/ 2711735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235571 w 4943475"/>
              <a:gd name="connsiteY4" fmla="*/ 2562613 h 5157788"/>
              <a:gd name="connsiteX5" fmla="*/ 2711735 w 4943475"/>
              <a:gd name="connsiteY5" fmla="*/ 0 h 5157788"/>
              <a:gd name="connsiteX0" fmla="*/ 2711735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235571 w 4943475"/>
              <a:gd name="connsiteY4" fmla="*/ 2562613 h 5157788"/>
              <a:gd name="connsiteX5" fmla="*/ 2711735 w 4943475"/>
              <a:gd name="connsiteY5" fmla="*/ 0 h 5157788"/>
              <a:gd name="connsiteX0" fmla="*/ 2711735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235571 w 4943475"/>
              <a:gd name="connsiteY4" fmla="*/ 2562613 h 5157788"/>
              <a:gd name="connsiteX5" fmla="*/ 2711735 w 4943475"/>
              <a:gd name="connsiteY5" fmla="*/ 0 h 5157788"/>
              <a:gd name="connsiteX0" fmla="*/ 2711735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235571 w 4943475"/>
              <a:gd name="connsiteY4" fmla="*/ 2562613 h 5157788"/>
              <a:gd name="connsiteX5" fmla="*/ 2711735 w 4943475"/>
              <a:gd name="connsiteY5" fmla="*/ 0 h 5157788"/>
              <a:gd name="connsiteX0" fmla="*/ 2711735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235571 w 4943475"/>
              <a:gd name="connsiteY4" fmla="*/ 2562613 h 5157788"/>
              <a:gd name="connsiteX5" fmla="*/ 2711735 w 4943475"/>
              <a:gd name="connsiteY5" fmla="*/ 0 h 5157788"/>
              <a:gd name="connsiteX0" fmla="*/ 2675731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235571 w 4943475"/>
              <a:gd name="connsiteY4" fmla="*/ 2562613 h 5157788"/>
              <a:gd name="connsiteX5" fmla="*/ 2675731 w 4943475"/>
              <a:gd name="connsiteY5" fmla="*/ 0 h 5157788"/>
              <a:gd name="connsiteX0" fmla="*/ 2675731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235571 w 4943475"/>
              <a:gd name="connsiteY4" fmla="*/ 2562613 h 5157788"/>
              <a:gd name="connsiteX5" fmla="*/ 2675731 w 4943475"/>
              <a:gd name="connsiteY5" fmla="*/ 0 h 5157788"/>
              <a:gd name="connsiteX0" fmla="*/ 2711735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235571 w 4943475"/>
              <a:gd name="connsiteY4" fmla="*/ 2562613 h 5157788"/>
              <a:gd name="connsiteX5" fmla="*/ 2711735 w 4943475"/>
              <a:gd name="connsiteY5" fmla="*/ 0 h 5157788"/>
              <a:gd name="connsiteX0" fmla="*/ 2711735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235571 w 4943475"/>
              <a:gd name="connsiteY4" fmla="*/ 2562613 h 5157788"/>
              <a:gd name="connsiteX5" fmla="*/ 2711735 w 4943475"/>
              <a:gd name="connsiteY5" fmla="*/ 0 h 5157788"/>
              <a:gd name="connsiteX0" fmla="*/ 2711735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235571 w 4943475"/>
              <a:gd name="connsiteY4" fmla="*/ 2562613 h 5157788"/>
              <a:gd name="connsiteX5" fmla="*/ 2711735 w 4943475"/>
              <a:gd name="connsiteY5" fmla="*/ 0 h 5157788"/>
              <a:gd name="connsiteX0" fmla="*/ 2719672 w 4951412"/>
              <a:gd name="connsiteY0" fmla="*/ 0 h 5157788"/>
              <a:gd name="connsiteX1" fmla="*/ 4951412 w 4951412"/>
              <a:gd name="connsiteY1" fmla="*/ 0 h 5157788"/>
              <a:gd name="connsiteX2" fmla="*/ 4951412 w 4951412"/>
              <a:gd name="connsiteY2" fmla="*/ 5157788 h 5157788"/>
              <a:gd name="connsiteX3" fmla="*/ 0 w 4951412"/>
              <a:gd name="connsiteY3" fmla="*/ 5153180 h 5157788"/>
              <a:gd name="connsiteX4" fmla="*/ 1243508 w 4951412"/>
              <a:gd name="connsiteY4" fmla="*/ 2562613 h 5157788"/>
              <a:gd name="connsiteX5" fmla="*/ 2719672 w 4951412"/>
              <a:gd name="connsiteY5" fmla="*/ 0 h 5157788"/>
              <a:gd name="connsiteX0" fmla="*/ 2706687 w 4951412"/>
              <a:gd name="connsiteY0" fmla="*/ 0 h 5157788"/>
              <a:gd name="connsiteX1" fmla="*/ 4951412 w 4951412"/>
              <a:gd name="connsiteY1" fmla="*/ 0 h 5157788"/>
              <a:gd name="connsiteX2" fmla="*/ 4951412 w 4951412"/>
              <a:gd name="connsiteY2" fmla="*/ 5157788 h 5157788"/>
              <a:gd name="connsiteX3" fmla="*/ 0 w 4951412"/>
              <a:gd name="connsiteY3" fmla="*/ 5153180 h 5157788"/>
              <a:gd name="connsiteX4" fmla="*/ 1243508 w 4951412"/>
              <a:gd name="connsiteY4" fmla="*/ 2562613 h 5157788"/>
              <a:gd name="connsiteX5" fmla="*/ 2706687 w 4951412"/>
              <a:gd name="connsiteY5" fmla="*/ 0 h 5157788"/>
              <a:gd name="connsiteX0" fmla="*/ 2706687 w 4951412"/>
              <a:gd name="connsiteY0" fmla="*/ 0 h 5157788"/>
              <a:gd name="connsiteX1" fmla="*/ 4951412 w 4951412"/>
              <a:gd name="connsiteY1" fmla="*/ 0 h 5157788"/>
              <a:gd name="connsiteX2" fmla="*/ 4951412 w 4951412"/>
              <a:gd name="connsiteY2" fmla="*/ 5157788 h 5157788"/>
              <a:gd name="connsiteX3" fmla="*/ 0 w 4951412"/>
              <a:gd name="connsiteY3" fmla="*/ 5153180 h 5157788"/>
              <a:gd name="connsiteX4" fmla="*/ 1243508 w 4951412"/>
              <a:gd name="connsiteY4" fmla="*/ 2562613 h 5157788"/>
              <a:gd name="connsiteX5" fmla="*/ 2706687 w 4951412"/>
              <a:gd name="connsiteY5" fmla="*/ 0 h 5157788"/>
              <a:gd name="connsiteX0" fmla="*/ 2706687 w 4951412"/>
              <a:gd name="connsiteY0" fmla="*/ 0 h 5157788"/>
              <a:gd name="connsiteX1" fmla="*/ 4951412 w 4951412"/>
              <a:gd name="connsiteY1" fmla="*/ 0 h 5157788"/>
              <a:gd name="connsiteX2" fmla="*/ 4951412 w 4951412"/>
              <a:gd name="connsiteY2" fmla="*/ 5157788 h 5157788"/>
              <a:gd name="connsiteX3" fmla="*/ 0 w 4951412"/>
              <a:gd name="connsiteY3" fmla="*/ 5153180 h 5157788"/>
              <a:gd name="connsiteX4" fmla="*/ 1243508 w 4951412"/>
              <a:gd name="connsiteY4" fmla="*/ 2562613 h 5157788"/>
              <a:gd name="connsiteX5" fmla="*/ 2706687 w 4951412"/>
              <a:gd name="connsiteY5" fmla="*/ 0 h 5157788"/>
              <a:gd name="connsiteX0" fmla="*/ 2706687 w 4951412"/>
              <a:gd name="connsiteY0" fmla="*/ 0 h 5157788"/>
              <a:gd name="connsiteX1" fmla="*/ 4951412 w 4951412"/>
              <a:gd name="connsiteY1" fmla="*/ 0 h 5157788"/>
              <a:gd name="connsiteX2" fmla="*/ 4951412 w 4951412"/>
              <a:gd name="connsiteY2" fmla="*/ 5157788 h 5157788"/>
              <a:gd name="connsiteX3" fmla="*/ 0 w 4951412"/>
              <a:gd name="connsiteY3" fmla="*/ 5153180 h 5157788"/>
              <a:gd name="connsiteX4" fmla="*/ 1243508 w 4951412"/>
              <a:gd name="connsiteY4" fmla="*/ 2562613 h 5157788"/>
              <a:gd name="connsiteX5" fmla="*/ 2706687 w 4951412"/>
              <a:gd name="connsiteY5" fmla="*/ 0 h 5157788"/>
              <a:gd name="connsiteX0" fmla="*/ 2706687 w 4951412"/>
              <a:gd name="connsiteY0" fmla="*/ 0 h 5157788"/>
              <a:gd name="connsiteX1" fmla="*/ 4951412 w 4951412"/>
              <a:gd name="connsiteY1" fmla="*/ 0 h 5157788"/>
              <a:gd name="connsiteX2" fmla="*/ 4951412 w 4951412"/>
              <a:gd name="connsiteY2" fmla="*/ 5157788 h 5157788"/>
              <a:gd name="connsiteX3" fmla="*/ 0 w 4951412"/>
              <a:gd name="connsiteY3" fmla="*/ 5153180 h 5157788"/>
              <a:gd name="connsiteX4" fmla="*/ 1243508 w 4951412"/>
              <a:gd name="connsiteY4" fmla="*/ 2562613 h 5157788"/>
              <a:gd name="connsiteX5" fmla="*/ 2706687 w 4951412"/>
              <a:gd name="connsiteY5" fmla="*/ 0 h 5157788"/>
              <a:gd name="connsiteX0" fmla="*/ 2706687 w 4951412"/>
              <a:gd name="connsiteY0" fmla="*/ 0 h 5157788"/>
              <a:gd name="connsiteX1" fmla="*/ 4951412 w 4951412"/>
              <a:gd name="connsiteY1" fmla="*/ 0 h 5157788"/>
              <a:gd name="connsiteX2" fmla="*/ 4951412 w 4951412"/>
              <a:gd name="connsiteY2" fmla="*/ 5157788 h 5157788"/>
              <a:gd name="connsiteX3" fmla="*/ 0 w 4951412"/>
              <a:gd name="connsiteY3" fmla="*/ 5153180 h 5157788"/>
              <a:gd name="connsiteX4" fmla="*/ 1243508 w 4951412"/>
              <a:gd name="connsiteY4" fmla="*/ 2562613 h 5157788"/>
              <a:gd name="connsiteX5" fmla="*/ 2706687 w 4951412"/>
              <a:gd name="connsiteY5" fmla="*/ 0 h 5157788"/>
              <a:gd name="connsiteX0" fmla="*/ 2706687 w 4951412"/>
              <a:gd name="connsiteY0" fmla="*/ 0 h 5157788"/>
              <a:gd name="connsiteX1" fmla="*/ 4951412 w 4951412"/>
              <a:gd name="connsiteY1" fmla="*/ 0 h 5157788"/>
              <a:gd name="connsiteX2" fmla="*/ 4951412 w 4951412"/>
              <a:gd name="connsiteY2" fmla="*/ 5157788 h 5157788"/>
              <a:gd name="connsiteX3" fmla="*/ 0 w 4951412"/>
              <a:gd name="connsiteY3" fmla="*/ 5153180 h 5157788"/>
              <a:gd name="connsiteX4" fmla="*/ 1243508 w 4951412"/>
              <a:gd name="connsiteY4" fmla="*/ 2562613 h 5157788"/>
              <a:gd name="connsiteX5" fmla="*/ 2706687 w 4951412"/>
              <a:gd name="connsiteY5" fmla="*/ 0 h 5157788"/>
              <a:gd name="connsiteX0" fmla="*/ 2706687 w 4951412"/>
              <a:gd name="connsiteY0" fmla="*/ 0 h 5157788"/>
              <a:gd name="connsiteX1" fmla="*/ 4951412 w 4951412"/>
              <a:gd name="connsiteY1" fmla="*/ 0 h 5157788"/>
              <a:gd name="connsiteX2" fmla="*/ 4951412 w 4951412"/>
              <a:gd name="connsiteY2" fmla="*/ 5157788 h 5157788"/>
              <a:gd name="connsiteX3" fmla="*/ 0 w 4951412"/>
              <a:gd name="connsiteY3" fmla="*/ 5153180 h 5157788"/>
              <a:gd name="connsiteX4" fmla="*/ 1243508 w 4951412"/>
              <a:gd name="connsiteY4" fmla="*/ 2562613 h 5157788"/>
              <a:gd name="connsiteX5" fmla="*/ 2706687 w 4951412"/>
              <a:gd name="connsiteY5" fmla="*/ 0 h 5157788"/>
              <a:gd name="connsiteX0" fmla="*/ 2706687 w 4951412"/>
              <a:gd name="connsiteY0" fmla="*/ 0 h 5157788"/>
              <a:gd name="connsiteX1" fmla="*/ 4951412 w 4951412"/>
              <a:gd name="connsiteY1" fmla="*/ 0 h 5157788"/>
              <a:gd name="connsiteX2" fmla="*/ 4951412 w 4951412"/>
              <a:gd name="connsiteY2" fmla="*/ 5157788 h 5157788"/>
              <a:gd name="connsiteX3" fmla="*/ 0 w 4951412"/>
              <a:gd name="connsiteY3" fmla="*/ 5153180 h 5157788"/>
              <a:gd name="connsiteX4" fmla="*/ 1243508 w 4951412"/>
              <a:gd name="connsiteY4" fmla="*/ 2562613 h 5157788"/>
              <a:gd name="connsiteX5" fmla="*/ 2706687 w 4951412"/>
              <a:gd name="connsiteY5" fmla="*/ 0 h 51577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51412" h="5157788">
                <a:moveTo>
                  <a:pt x="2706687" y="0"/>
                </a:moveTo>
                <a:lnTo>
                  <a:pt x="4951412" y="0"/>
                </a:lnTo>
                <a:lnTo>
                  <a:pt x="4951412" y="5157788"/>
                </a:lnTo>
                <a:lnTo>
                  <a:pt x="0" y="5153180"/>
                </a:lnTo>
                <a:cubicBezTo>
                  <a:pt x="84411" y="4542509"/>
                  <a:pt x="183041" y="4024723"/>
                  <a:pt x="1243508" y="2562613"/>
                </a:cubicBezTo>
                <a:cubicBezTo>
                  <a:pt x="1867447" y="1704780"/>
                  <a:pt x="2665955" y="709265"/>
                  <a:pt x="2706687" y="0"/>
                </a:cubicBezTo>
                <a:close/>
              </a:path>
            </a:pathLst>
          </a:custGeom>
          <a:solidFill>
            <a:schemeClr val="bg2"/>
          </a:solidFill>
          <a:ln w="3175">
            <a:noFill/>
          </a:ln>
        </p:spPr>
        <p:txBody>
          <a:bodyPr tIns="720000" anchor="ctr" anchorCtr="0"/>
          <a:lstStyle>
            <a:lvl1pPr algn="ctr">
              <a:defRPr sz="1500">
                <a:solidFill>
                  <a:schemeClr val="bg1"/>
                </a:solidFill>
              </a:defRPr>
            </a:lvl1pPr>
          </a:lstStyle>
          <a:p>
            <a:r>
              <a:rPr lang="en-GB" noProof="0"/>
              <a:t>Select your own photo</a:t>
            </a:r>
          </a:p>
        </p:txBody>
      </p:sp>
      <p:sp>
        <p:nvSpPr>
          <p:cNvPr id="13" name="Espace réservé du texte 4"/>
          <p:cNvSpPr>
            <a:spLocks noGrp="1"/>
          </p:cNvSpPr>
          <p:nvPr>
            <p:ph type="body" sz="quarter" idx="19"/>
          </p:nvPr>
        </p:nvSpPr>
        <p:spPr>
          <a:xfrm>
            <a:off x="5580063" y="4083917"/>
            <a:ext cx="3563937" cy="275641"/>
          </a:xfrm>
          <a:solidFill>
            <a:schemeClr val="bg1">
              <a:alpha val="60000"/>
            </a:schemeClr>
          </a:solidFill>
        </p:spPr>
        <p:txBody>
          <a:bodyPr anchor="ctr" anchorCtr="0"/>
          <a:lstStyle>
            <a:lvl1pPr algn="ctr">
              <a:defRPr sz="1050" b="0" i="1"/>
            </a:lvl1pPr>
            <a:lvl2pPr algn="ctr">
              <a:defRPr sz="1000" b="0" i="1"/>
            </a:lvl2pPr>
            <a:lvl3pPr algn="ctr">
              <a:defRPr sz="900" b="0" i="1"/>
            </a:lvl3pPr>
            <a:lvl4pPr algn="ctr">
              <a:defRPr sz="900" b="0" i="1"/>
            </a:lvl4pPr>
            <a:lvl5pPr algn="ctr">
              <a:defRPr sz="800" b="0"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Picture&amp;Content_Layout">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p:txBody>
          <a:bodyPr/>
          <a:lstStyle/>
          <a:p>
            <a:r>
              <a:rPr lang="en-GB" noProof="0"/>
              <a:t>TITLE</a:t>
            </a:r>
          </a:p>
        </p:txBody>
      </p:sp>
      <p:sp>
        <p:nvSpPr>
          <p:cNvPr id="3" name="Espace réservé du contenu 2"/>
          <p:cNvSpPr>
            <a:spLocks noGrp="1"/>
          </p:cNvSpPr>
          <p:nvPr>
            <p:ph idx="1" hasCustomPrompt="1"/>
          </p:nvPr>
        </p:nvSpPr>
        <p:spPr bwMode="gray">
          <a:xfrm>
            <a:off x="504000" y="1206000"/>
            <a:ext cx="7984236" cy="1532258"/>
          </a:xfrm>
        </p:spPr>
        <p:txBody>
          <a:bodyPr/>
          <a:lstStyle>
            <a:lvl2pPr>
              <a:defRPr/>
            </a:lvl2pPr>
            <a:lvl3pPr>
              <a:defRPr/>
            </a:lvl3pPr>
            <a:lvl4pPr>
              <a:defRPr baseline="0"/>
            </a:lvl4pPr>
            <a:lvl5pPr>
              <a:defRPr/>
            </a:lvl5pPr>
          </a:lstStyle>
          <a:p>
            <a:pPr lvl="0"/>
            <a:r>
              <a:rPr lang="en-GB" noProof="0"/>
              <a:t>Text level 1</a:t>
            </a:r>
          </a:p>
          <a:p>
            <a:pPr lvl="1"/>
            <a:r>
              <a:rPr lang="en-GB" noProof="0"/>
              <a:t>Text level 2</a:t>
            </a:r>
          </a:p>
          <a:p>
            <a:pPr lvl="2"/>
            <a:r>
              <a:rPr lang="en-GB" noProof="0"/>
              <a:t>Text level 3</a:t>
            </a:r>
          </a:p>
          <a:p>
            <a:pPr lvl="3"/>
            <a:r>
              <a:rPr lang="en-GB" noProof="0"/>
              <a:t>Text level 4</a:t>
            </a:r>
          </a:p>
          <a:p>
            <a:pPr lvl="4"/>
            <a:r>
              <a:rPr lang="en-GB" noProof="0"/>
              <a:t>Text level 5</a:t>
            </a:r>
          </a:p>
        </p:txBody>
      </p:sp>
      <p:sp>
        <p:nvSpPr>
          <p:cNvPr id="11" name="Espace réservé du numéro de diapositive 10"/>
          <p:cNvSpPr>
            <a:spLocks noGrp="1"/>
          </p:cNvSpPr>
          <p:nvPr>
            <p:ph type="sldNum" sz="quarter" idx="15"/>
          </p:nvPr>
        </p:nvSpPr>
        <p:spPr bwMode="gray"/>
        <p:txBody>
          <a:bodyPr/>
          <a:lstStyle/>
          <a:p>
            <a:pPr algn="l"/>
            <a:fld id="{733122C9-A0B9-462F-8757-0847AD287B63}" type="slidenum">
              <a:rPr lang="en-GB" noProof="0" smtClean="0"/>
              <a:pPr algn="l"/>
              <a:t>‹#›</a:t>
            </a:fld>
            <a:endParaRPr lang="en-GB" noProof="0"/>
          </a:p>
        </p:txBody>
      </p:sp>
      <p:sp>
        <p:nvSpPr>
          <p:cNvPr id="10" name="Espace réservé pour une image  17"/>
          <p:cNvSpPr>
            <a:spLocks noGrp="1"/>
          </p:cNvSpPr>
          <p:nvPr>
            <p:ph type="pic" sz="quarter" idx="13"/>
          </p:nvPr>
        </p:nvSpPr>
        <p:spPr bwMode="gray">
          <a:xfrm>
            <a:off x="-1" y="2715766"/>
            <a:ext cx="9144001" cy="1641822"/>
          </a:xfrm>
          <a:custGeom>
            <a:avLst/>
            <a:gdLst>
              <a:gd name="connsiteX0" fmla="*/ 0 w 7344000"/>
              <a:gd name="connsiteY0" fmla="*/ 0 h 1728787"/>
              <a:gd name="connsiteX1" fmla="*/ 7344000 w 7344000"/>
              <a:gd name="connsiteY1" fmla="*/ 0 h 1728787"/>
              <a:gd name="connsiteX2" fmla="*/ 7344000 w 7344000"/>
              <a:gd name="connsiteY2" fmla="*/ 1728787 h 1728787"/>
              <a:gd name="connsiteX3" fmla="*/ 0 w 7344000"/>
              <a:gd name="connsiteY3" fmla="*/ 1728787 h 1728787"/>
              <a:gd name="connsiteX4" fmla="*/ 0 w 7344000"/>
              <a:gd name="connsiteY4" fmla="*/ 0 h 1728787"/>
              <a:gd name="connsiteX0" fmla="*/ 0 w 7344000"/>
              <a:gd name="connsiteY0" fmla="*/ 605117 h 1728787"/>
              <a:gd name="connsiteX1" fmla="*/ 7344000 w 7344000"/>
              <a:gd name="connsiteY1" fmla="*/ 0 h 1728787"/>
              <a:gd name="connsiteX2" fmla="*/ 7344000 w 7344000"/>
              <a:gd name="connsiteY2" fmla="*/ 1728787 h 1728787"/>
              <a:gd name="connsiteX3" fmla="*/ 0 w 7344000"/>
              <a:gd name="connsiteY3" fmla="*/ 1728787 h 1728787"/>
              <a:gd name="connsiteX4" fmla="*/ 0 w 7344000"/>
              <a:gd name="connsiteY4" fmla="*/ 605117 h 1728787"/>
              <a:gd name="connsiteX0" fmla="*/ 0 w 7344000"/>
              <a:gd name="connsiteY0" fmla="*/ 605117 h 1728787"/>
              <a:gd name="connsiteX1" fmla="*/ 7344000 w 7344000"/>
              <a:gd name="connsiteY1" fmla="*/ 0 h 1728787"/>
              <a:gd name="connsiteX2" fmla="*/ 7344000 w 7344000"/>
              <a:gd name="connsiteY2" fmla="*/ 1728787 h 1728787"/>
              <a:gd name="connsiteX3" fmla="*/ 0 w 7344000"/>
              <a:gd name="connsiteY3" fmla="*/ 1728787 h 1728787"/>
              <a:gd name="connsiteX4" fmla="*/ 0 w 7344000"/>
              <a:gd name="connsiteY4" fmla="*/ 605117 h 1728787"/>
              <a:gd name="connsiteX0" fmla="*/ 0 w 7344000"/>
              <a:gd name="connsiteY0" fmla="*/ 605117 h 1728787"/>
              <a:gd name="connsiteX1" fmla="*/ 7344000 w 7344000"/>
              <a:gd name="connsiteY1" fmla="*/ 0 h 1728787"/>
              <a:gd name="connsiteX2" fmla="*/ 7344000 w 7344000"/>
              <a:gd name="connsiteY2" fmla="*/ 1728787 h 1728787"/>
              <a:gd name="connsiteX3" fmla="*/ 0 w 7344000"/>
              <a:gd name="connsiteY3" fmla="*/ 1728787 h 1728787"/>
              <a:gd name="connsiteX4" fmla="*/ 0 w 7344000"/>
              <a:gd name="connsiteY4" fmla="*/ 605117 h 17287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44000" h="1728787">
                <a:moveTo>
                  <a:pt x="0" y="605117"/>
                </a:moveTo>
                <a:cubicBezTo>
                  <a:pt x="2817794" y="551329"/>
                  <a:pt x="3342865" y="73959"/>
                  <a:pt x="7344000" y="0"/>
                </a:cubicBezTo>
                <a:lnTo>
                  <a:pt x="7344000" y="1728787"/>
                </a:lnTo>
                <a:lnTo>
                  <a:pt x="0" y="1728787"/>
                </a:lnTo>
                <a:lnTo>
                  <a:pt x="0" y="605117"/>
                </a:lnTo>
                <a:close/>
              </a:path>
            </a:pathLst>
          </a:custGeom>
        </p:spPr>
        <p:txBody>
          <a:bodyPr/>
          <a:lstStyle/>
          <a:p>
            <a:r>
              <a:rPr lang="en-US"/>
              <a:t>Click icon to add picture</a:t>
            </a:r>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Contents_Layout">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504000" y="162938"/>
            <a:ext cx="8136000" cy="777478"/>
          </a:xfrm>
        </p:spPr>
        <p:txBody>
          <a:bodyPr/>
          <a:lstStyle/>
          <a:p>
            <a:r>
              <a:rPr lang="en-GB" noProof="0"/>
              <a:t>TITLE</a:t>
            </a:r>
          </a:p>
        </p:txBody>
      </p:sp>
      <p:sp>
        <p:nvSpPr>
          <p:cNvPr id="3" name="Espace réservé du contenu 2"/>
          <p:cNvSpPr>
            <a:spLocks noGrp="1"/>
          </p:cNvSpPr>
          <p:nvPr>
            <p:ph idx="1" hasCustomPrompt="1"/>
          </p:nvPr>
        </p:nvSpPr>
        <p:spPr bwMode="gray">
          <a:xfrm>
            <a:off x="504000" y="1202400"/>
            <a:ext cx="4068000" cy="3152113"/>
          </a:xfrm>
        </p:spPr>
        <p:txBody>
          <a:bodyPr/>
          <a:lstStyle>
            <a:lvl2pPr>
              <a:defRPr/>
            </a:lvl2pPr>
            <a:lvl3pPr>
              <a:defRPr/>
            </a:lvl3pPr>
            <a:lvl4pPr>
              <a:defRPr baseline="0"/>
            </a:lvl4pPr>
            <a:lvl5pPr>
              <a:defRPr/>
            </a:lvl5pPr>
          </a:lstStyle>
          <a:p>
            <a:pPr lvl="0"/>
            <a:r>
              <a:rPr lang="en-GB" noProof="0"/>
              <a:t>Text level 1</a:t>
            </a:r>
          </a:p>
          <a:p>
            <a:pPr lvl="1"/>
            <a:r>
              <a:rPr lang="en-GB" noProof="0"/>
              <a:t>Text level 2</a:t>
            </a:r>
          </a:p>
          <a:p>
            <a:pPr lvl="2"/>
            <a:r>
              <a:rPr lang="en-GB" noProof="0"/>
              <a:t>Text level 3</a:t>
            </a:r>
          </a:p>
          <a:p>
            <a:pPr lvl="3"/>
            <a:r>
              <a:rPr lang="en-GB" noProof="0"/>
              <a:t>Text level 4</a:t>
            </a:r>
          </a:p>
          <a:p>
            <a:pPr lvl="4"/>
            <a:r>
              <a:rPr lang="en-GB" noProof="0"/>
              <a:t>Text level 5</a:t>
            </a:r>
          </a:p>
        </p:txBody>
      </p:sp>
      <p:sp>
        <p:nvSpPr>
          <p:cNvPr id="8" name="Espace réservé du numéro de diapositive 7"/>
          <p:cNvSpPr>
            <a:spLocks noGrp="1"/>
          </p:cNvSpPr>
          <p:nvPr>
            <p:ph type="sldNum" sz="quarter" idx="11"/>
          </p:nvPr>
        </p:nvSpPr>
        <p:spPr bwMode="gray"/>
        <p:txBody>
          <a:bodyPr/>
          <a:lstStyle/>
          <a:p>
            <a:pPr algn="l"/>
            <a:fld id="{733122C9-A0B9-462F-8757-0847AD287B63}" type="slidenum">
              <a:rPr lang="en-GB" noProof="0" smtClean="0"/>
              <a:pPr algn="l"/>
              <a:t>‹#›</a:t>
            </a:fld>
            <a:endParaRPr lang="en-GB" noProof="0"/>
          </a:p>
        </p:txBody>
      </p:sp>
      <p:sp>
        <p:nvSpPr>
          <p:cNvPr id="9" name="Espace réservé du contenu 2"/>
          <p:cNvSpPr>
            <a:spLocks noGrp="1"/>
          </p:cNvSpPr>
          <p:nvPr>
            <p:ph idx="13" hasCustomPrompt="1"/>
          </p:nvPr>
        </p:nvSpPr>
        <p:spPr bwMode="gray">
          <a:xfrm>
            <a:off x="5063624" y="1202400"/>
            <a:ext cx="3576376" cy="3152113"/>
          </a:xfrm>
        </p:spPr>
        <p:txBody>
          <a:bodyPr/>
          <a:lstStyle>
            <a:lvl2pPr>
              <a:defRPr/>
            </a:lvl2pPr>
            <a:lvl3pPr>
              <a:defRPr/>
            </a:lvl3pPr>
            <a:lvl4pPr>
              <a:defRPr baseline="0"/>
            </a:lvl4pPr>
            <a:lvl5pPr>
              <a:defRPr/>
            </a:lvl5pPr>
          </a:lstStyle>
          <a:p>
            <a:pPr lvl="0"/>
            <a:r>
              <a:rPr lang="en-GB" noProof="0"/>
              <a:t>Text level 1</a:t>
            </a:r>
          </a:p>
          <a:p>
            <a:pPr lvl="1"/>
            <a:r>
              <a:rPr lang="en-GB" noProof="0"/>
              <a:t>Text level 2</a:t>
            </a:r>
          </a:p>
          <a:p>
            <a:pPr lvl="2"/>
            <a:r>
              <a:rPr lang="en-GB" noProof="0"/>
              <a:t>Text level 3</a:t>
            </a:r>
          </a:p>
          <a:p>
            <a:pPr lvl="3"/>
            <a:r>
              <a:rPr lang="en-GB" noProof="0"/>
              <a:t>Text level 4</a:t>
            </a:r>
          </a:p>
          <a:p>
            <a:pPr lvl="4"/>
            <a:r>
              <a:rPr lang="en-GB" noProof="0"/>
              <a:t>Text level 5</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amp;Content_Layout">
    <p:spTree>
      <p:nvGrpSpPr>
        <p:cNvPr id="1" name=""/>
        <p:cNvGrpSpPr/>
        <p:nvPr/>
      </p:nvGrpSpPr>
      <p:grpSpPr>
        <a:xfrm>
          <a:off x="0" y="0"/>
          <a:ext cx="0" cy="0"/>
          <a:chOff x="0" y="0"/>
          <a:chExt cx="0" cy="0"/>
        </a:xfrm>
      </p:grpSpPr>
      <p:sp>
        <p:nvSpPr>
          <p:cNvPr id="3" name="Espace réservé du contenu 2"/>
          <p:cNvSpPr>
            <a:spLocks noGrp="1"/>
          </p:cNvSpPr>
          <p:nvPr>
            <p:ph idx="1" hasCustomPrompt="1"/>
          </p:nvPr>
        </p:nvSpPr>
        <p:spPr bwMode="gray">
          <a:xfrm>
            <a:off x="504000" y="2482010"/>
            <a:ext cx="8136000" cy="1872503"/>
          </a:xfrm>
        </p:spPr>
        <p:txBody>
          <a:bodyPr/>
          <a:lstStyle>
            <a:lvl2pPr>
              <a:defRPr/>
            </a:lvl2pPr>
            <a:lvl3pPr>
              <a:defRPr/>
            </a:lvl3pPr>
            <a:lvl4pPr>
              <a:defRPr baseline="0"/>
            </a:lvl4pPr>
            <a:lvl5pPr>
              <a:defRPr/>
            </a:lvl5pPr>
          </a:lstStyle>
          <a:p>
            <a:pPr lvl="0"/>
            <a:r>
              <a:rPr lang="en-GB" noProof="0"/>
              <a:t>Text level 1</a:t>
            </a:r>
          </a:p>
          <a:p>
            <a:pPr lvl="1"/>
            <a:r>
              <a:rPr lang="en-GB" noProof="0"/>
              <a:t>Text level 2</a:t>
            </a:r>
          </a:p>
          <a:p>
            <a:pPr lvl="2"/>
            <a:r>
              <a:rPr lang="en-GB" noProof="0"/>
              <a:t>Text level 3</a:t>
            </a:r>
          </a:p>
          <a:p>
            <a:pPr lvl="3"/>
            <a:r>
              <a:rPr lang="en-GB" noProof="0"/>
              <a:t>Text level 4</a:t>
            </a:r>
          </a:p>
          <a:p>
            <a:pPr lvl="4"/>
            <a:r>
              <a:rPr lang="en-GB" noProof="0"/>
              <a:t>Text level 5</a:t>
            </a:r>
          </a:p>
        </p:txBody>
      </p:sp>
      <p:sp>
        <p:nvSpPr>
          <p:cNvPr id="10" name="Espace réservé du texte 9"/>
          <p:cNvSpPr>
            <a:spLocks noGrp="1"/>
          </p:cNvSpPr>
          <p:nvPr>
            <p:ph type="body" sz="quarter" idx="13" hasCustomPrompt="1"/>
          </p:nvPr>
        </p:nvSpPr>
        <p:spPr bwMode="gray">
          <a:xfrm>
            <a:off x="504000" y="1202400"/>
            <a:ext cx="8136000" cy="1225334"/>
          </a:xfrm>
        </p:spPr>
        <p:txBody>
          <a:bodyPr/>
          <a:lstStyle/>
          <a:p>
            <a:pPr lvl="0"/>
            <a:r>
              <a:rPr lang="en-GB" noProof="0"/>
              <a:t>Text level 1</a:t>
            </a:r>
          </a:p>
          <a:p>
            <a:pPr lvl="1"/>
            <a:r>
              <a:rPr lang="en-GB" noProof="0"/>
              <a:t>Text level 2</a:t>
            </a:r>
          </a:p>
          <a:p>
            <a:pPr lvl="2"/>
            <a:r>
              <a:rPr lang="en-GB" noProof="0"/>
              <a:t>Text level 3</a:t>
            </a:r>
          </a:p>
          <a:p>
            <a:pPr lvl="3"/>
            <a:r>
              <a:rPr lang="en-GB" noProof="0"/>
              <a:t>Text level 4</a:t>
            </a:r>
          </a:p>
          <a:p>
            <a:pPr lvl="4"/>
            <a:r>
              <a:rPr lang="en-GB" noProof="0"/>
              <a:t>Text level 5</a:t>
            </a:r>
          </a:p>
        </p:txBody>
      </p:sp>
      <p:sp>
        <p:nvSpPr>
          <p:cNvPr id="9" name="Espace réservé du numéro de diapositive 8"/>
          <p:cNvSpPr>
            <a:spLocks noGrp="1"/>
          </p:cNvSpPr>
          <p:nvPr>
            <p:ph type="sldNum" sz="quarter" idx="15"/>
          </p:nvPr>
        </p:nvSpPr>
        <p:spPr bwMode="gray"/>
        <p:txBody>
          <a:bodyPr/>
          <a:lstStyle/>
          <a:p>
            <a:pPr algn="l"/>
            <a:fld id="{733122C9-A0B9-462F-8757-0847AD287B63}" type="slidenum">
              <a:rPr lang="en-GB" noProof="0" smtClean="0"/>
              <a:pPr algn="l"/>
              <a:t>‹#›</a:t>
            </a:fld>
            <a:endParaRPr lang="en-GB" noProof="0"/>
          </a:p>
        </p:txBody>
      </p:sp>
      <p:sp>
        <p:nvSpPr>
          <p:cNvPr id="5" name="Titre 4"/>
          <p:cNvSpPr>
            <a:spLocks noGrp="1"/>
          </p:cNvSpPr>
          <p:nvPr>
            <p:ph type="title"/>
          </p:nvPr>
        </p:nvSpPr>
        <p:spPr/>
        <p:txBody>
          <a:bodyPr/>
          <a:lstStyle/>
          <a:p>
            <a:r>
              <a:rPr lang="en-US" noProof="0"/>
              <a:t>Click to edit Master title style</a:t>
            </a:r>
            <a:endParaRPr lang="en-GB" noProof="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4" name="Rectangle 13"/>
          <p:cNvSpPr/>
          <p:nvPr userDrawn="1"/>
        </p:nvSpPr>
        <p:spPr bwMode="gray">
          <a:xfrm>
            <a:off x="504000" y="1068182"/>
            <a:ext cx="972000" cy="18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p>
        </p:txBody>
      </p:sp>
      <p:sp>
        <p:nvSpPr>
          <p:cNvPr id="2" name="Espace réservé du titre 1"/>
          <p:cNvSpPr>
            <a:spLocks noGrp="1"/>
          </p:cNvSpPr>
          <p:nvPr>
            <p:ph type="title"/>
          </p:nvPr>
        </p:nvSpPr>
        <p:spPr bwMode="gray">
          <a:xfrm>
            <a:off x="504000" y="162938"/>
            <a:ext cx="8136000" cy="777478"/>
          </a:xfrm>
          <a:prstGeom prst="rect">
            <a:avLst/>
          </a:prstGeom>
        </p:spPr>
        <p:txBody>
          <a:bodyPr vert="horz" lIns="0" tIns="0" rIns="0" bIns="0" rtlCol="0" anchor="b" anchorCtr="0">
            <a:noAutofit/>
          </a:bodyPr>
          <a:lstStyle/>
          <a:p>
            <a:r>
              <a:rPr lang="en-GB" noProof="0"/>
              <a:t>TITLE</a:t>
            </a:r>
          </a:p>
        </p:txBody>
      </p:sp>
      <p:sp>
        <p:nvSpPr>
          <p:cNvPr id="3" name="Espace réservé du texte 2"/>
          <p:cNvSpPr>
            <a:spLocks noGrp="1"/>
          </p:cNvSpPr>
          <p:nvPr>
            <p:ph type="body" idx="1"/>
          </p:nvPr>
        </p:nvSpPr>
        <p:spPr bwMode="gray">
          <a:xfrm>
            <a:off x="504000" y="1203506"/>
            <a:ext cx="8136000" cy="3144360"/>
          </a:xfrm>
          <a:prstGeom prst="rect">
            <a:avLst/>
          </a:prstGeom>
        </p:spPr>
        <p:txBody>
          <a:bodyPr vert="horz" lIns="0" tIns="0" rIns="0" bIns="0" rtlCol="0" anchor="t" anchorCtr="0">
            <a:noAutofit/>
          </a:bodyPr>
          <a:lstStyle/>
          <a:p>
            <a:pPr lvl="0"/>
            <a:r>
              <a:rPr lang="en-GB" noProof="0"/>
              <a:t>Text level 1</a:t>
            </a:r>
          </a:p>
          <a:p>
            <a:pPr lvl="1"/>
            <a:r>
              <a:rPr lang="en-GB" noProof="0"/>
              <a:t>Text level 2</a:t>
            </a:r>
          </a:p>
          <a:p>
            <a:pPr lvl="2"/>
            <a:r>
              <a:rPr lang="en-GB" noProof="0"/>
              <a:t>Text level 3</a:t>
            </a:r>
          </a:p>
          <a:p>
            <a:pPr lvl="3"/>
            <a:r>
              <a:rPr lang="en-GB" noProof="0"/>
              <a:t>Text level 4</a:t>
            </a:r>
          </a:p>
          <a:p>
            <a:pPr lvl="4"/>
            <a:r>
              <a:rPr lang="en-GB" noProof="0"/>
              <a:t>Text level 5</a:t>
            </a:r>
          </a:p>
        </p:txBody>
      </p:sp>
      <p:sp>
        <p:nvSpPr>
          <p:cNvPr id="6" name="Espace réservé du numéro de diapositive 5"/>
          <p:cNvSpPr>
            <a:spLocks noGrp="1"/>
          </p:cNvSpPr>
          <p:nvPr>
            <p:ph type="sldNum" sz="quarter" idx="4"/>
          </p:nvPr>
        </p:nvSpPr>
        <p:spPr bwMode="gray">
          <a:xfrm>
            <a:off x="504000" y="4745950"/>
            <a:ext cx="900112" cy="397550"/>
          </a:xfrm>
          <a:prstGeom prst="rect">
            <a:avLst/>
          </a:prstGeom>
        </p:spPr>
        <p:txBody>
          <a:bodyPr vert="horz" lIns="0" tIns="21600" rIns="0" bIns="0" rtlCol="0" anchor="t" anchorCtr="0">
            <a:noAutofit/>
          </a:bodyPr>
          <a:lstStyle>
            <a:lvl1pPr algn="l">
              <a:defRPr sz="900" b="1">
                <a:solidFill>
                  <a:schemeClr val="tx1"/>
                </a:solidFill>
              </a:defRPr>
            </a:lvl1pPr>
          </a:lstStyle>
          <a:p>
            <a:fld id="{733122C9-A0B9-462F-8757-0847AD287B63}" type="slidenum">
              <a:rPr lang="en-GB" noProof="0" smtClean="0"/>
              <a:pPr/>
              <a:t>‹#›</a:t>
            </a:fld>
            <a:endParaRPr lang="en-GB" noProof="0"/>
          </a:p>
        </p:txBody>
      </p:sp>
      <p:sp>
        <p:nvSpPr>
          <p:cNvPr id="10" name="Rectangle 9"/>
          <p:cNvSpPr/>
          <p:nvPr userDrawn="1"/>
        </p:nvSpPr>
        <p:spPr bwMode="gray">
          <a:xfrm>
            <a:off x="7390800" y="4328966"/>
            <a:ext cx="1753200" cy="18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p>
        </p:txBody>
      </p:sp>
      <p:pic>
        <p:nvPicPr>
          <p:cNvPr id="12" name="Image 11"/>
          <p:cNvPicPr>
            <a:picLocks noChangeAspect="1"/>
          </p:cNvPicPr>
          <p:nvPr userDrawn="1"/>
        </p:nvPicPr>
        <p:blipFill>
          <a:blip r:embed="rId22" cstate="print">
            <a:extLst>
              <a:ext uri="{28A0092B-C50C-407E-A947-70E740481C1C}">
                <a14:useLocalDpi xmlns:a14="http://schemas.microsoft.com/office/drawing/2010/main" val="0"/>
              </a:ext>
            </a:extLst>
          </a:blip>
          <a:stretch>
            <a:fillRect/>
          </a:stretch>
        </p:blipFill>
        <p:spPr bwMode="gray">
          <a:xfrm>
            <a:off x="7337234" y="4068125"/>
            <a:ext cx="1800000" cy="1078172"/>
          </a:xfrm>
          <a:prstGeom prst="rect">
            <a:avLst/>
          </a:prstGeom>
        </p:spPr>
      </p:pic>
    </p:spTree>
  </p:cSld>
  <p:clrMap bg1="lt1" tx1="dk1" bg2="lt2" tx2="dk2" accent1="accent1" accent2="accent2" accent3="accent3" accent4="accent4" accent5="accent5" accent6="accent6" hlink="hlink" folHlink="folHlink"/>
  <p:sldLayoutIdLst>
    <p:sldLayoutId id="2147483817" r:id="rId1"/>
    <p:sldLayoutId id="2147483813" r:id="rId2"/>
    <p:sldLayoutId id="2147483812" r:id="rId3"/>
    <p:sldLayoutId id="2147483835" r:id="rId4"/>
    <p:sldLayoutId id="2147483809" r:id="rId5"/>
    <p:sldLayoutId id="2147483836" r:id="rId6"/>
    <p:sldLayoutId id="2147483837" r:id="rId7"/>
    <p:sldLayoutId id="2147483822" r:id="rId8"/>
    <p:sldLayoutId id="2147483810" r:id="rId9"/>
    <p:sldLayoutId id="2147483819" r:id="rId10"/>
    <p:sldLayoutId id="2147483820" r:id="rId11"/>
    <p:sldLayoutId id="2147483821" r:id="rId12"/>
    <p:sldLayoutId id="2147483823" r:id="rId13"/>
    <p:sldLayoutId id="2147483827" r:id="rId14"/>
    <p:sldLayoutId id="2147483824" r:id="rId15"/>
    <p:sldLayoutId id="2147483825" r:id="rId16"/>
    <p:sldLayoutId id="2147483826" r:id="rId17"/>
    <p:sldLayoutId id="2147483833" r:id="rId18"/>
    <p:sldLayoutId id="2147483828" r:id="rId19"/>
    <p:sldLayoutId id="2147483834" r:id="rId20"/>
  </p:sldLayoutIdLst>
  <p:hf hdr="0" ftr="0" dt="0"/>
  <p:txStyles>
    <p:titleStyle>
      <a:lvl1pPr algn="l" defTabSz="914400" rtl="0" eaLnBrk="1" latinLnBrk="0" hangingPunct="1">
        <a:lnSpc>
          <a:spcPct val="90000"/>
        </a:lnSpc>
        <a:spcBef>
          <a:spcPct val="0"/>
        </a:spcBef>
        <a:buNone/>
        <a:defRPr sz="2800" b="0" kern="1200" cap="none" baseline="0">
          <a:solidFill>
            <a:schemeClr val="accent1"/>
          </a:solidFill>
          <a:latin typeface="+mj-lt"/>
          <a:ea typeface="+mj-ea"/>
          <a:cs typeface="+mj-cs"/>
        </a:defRPr>
      </a:lvl1pPr>
    </p:titleStyle>
    <p:bodyStyle>
      <a:lvl1pPr marL="0" indent="0" algn="l" defTabSz="914400" rtl="0" eaLnBrk="1" latinLnBrk="0" hangingPunct="1">
        <a:lnSpc>
          <a:spcPct val="110000"/>
        </a:lnSpc>
        <a:spcBef>
          <a:spcPts val="0"/>
        </a:spcBef>
        <a:buFont typeface="Arial" pitchFamily="34" charset="0"/>
        <a:buNone/>
        <a:defRPr sz="2000" b="1" kern="1200">
          <a:solidFill>
            <a:schemeClr val="accent1"/>
          </a:solidFill>
          <a:latin typeface="+mn-lt"/>
          <a:ea typeface="+mn-ea"/>
          <a:cs typeface="+mn-cs"/>
        </a:defRPr>
      </a:lvl1pPr>
      <a:lvl2pPr marL="324000" indent="-180000" algn="l" defTabSz="914400" rtl="0" eaLnBrk="1" latinLnBrk="0" hangingPunct="1">
        <a:lnSpc>
          <a:spcPct val="100000"/>
        </a:lnSpc>
        <a:spcBef>
          <a:spcPts val="300"/>
        </a:spcBef>
        <a:buClr>
          <a:schemeClr val="accent3"/>
        </a:buClr>
        <a:buFont typeface="Arial" pitchFamily="34" charset="0"/>
        <a:buChar char="•"/>
        <a:defRPr sz="1800" b="1" kern="1200">
          <a:solidFill>
            <a:schemeClr val="tx1"/>
          </a:solidFill>
          <a:latin typeface="+mn-lt"/>
          <a:ea typeface="+mn-ea"/>
          <a:cs typeface="+mn-cs"/>
        </a:defRPr>
      </a:lvl2pPr>
      <a:lvl3pPr marL="504000" indent="-180000" algn="l" defTabSz="914400" rtl="0" eaLnBrk="1" latinLnBrk="0" hangingPunct="1">
        <a:lnSpc>
          <a:spcPct val="100000"/>
        </a:lnSpc>
        <a:spcBef>
          <a:spcPts val="300"/>
        </a:spcBef>
        <a:buSzPct val="100000"/>
        <a:buFont typeface="Arial" pitchFamily="34" charset="0"/>
        <a:buChar char="•"/>
        <a:defRPr sz="1600" b="0" kern="1200">
          <a:solidFill>
            <a:schemeClr val="tx1"/>
          </a:solidFill>
          <a:latin typeface="+mn-lt"/>
          <a:ea typeface="+mn-ea"/>
          <a:cs typeface="+mn-cs"/>
        </a:defRPr>
      </a:lvl3pPr>
      <a:lvl4pPr marL="504000" indent="0" algn="l" defTabSz="914400" rtl="0" eaLnBrk="1" latinLnBrk="0" hangingPunct="1">
        <a:lnSpc>
          <a:spcPct val="100000"/>
        </a:lnSpc>
        <a:spcBef>
          <a:spcPts val="300"/>
        </a:spcBef>
        <a:buSzPct val="100000"/>
        <a:buFont typeface="Arial" pitchFamily="34" charset="0"/>
        <a:buNone/>
        <a:defRPr sz="1600" kern="1200">
          <a:solidFill>
            <a:schemeClr val="tx1"/>
          </a:solidFill>
          <a:latin typeface="+mn-lt"/>
          <a:ea typeface="+mn-ea"/>
          <a:cs typeface="+mn-cs"/>
        </a:defRPr>
      </a:lvl4pPr>
      <a:lvl5pPr marL="684000" indent="-180000" algn="l" defTabSz="914400" rtl="0" eaLnBrk="1" latinLnBrk="0" hangingPunct="1">
        <a:lnSpc>
          <a:spcPct val="100000"/>
        </a:lnSpc>
        <a:spcBef>
          <a:spcPts val="300"/>
        </a:spcBef>
        <a:buSzPct val="100000"/>
        <a:buFont typeface="Arial"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tags" Target="../tags/tag4.xml"/><Relationship Id="rId2" Type="http://schemas.openxmlformats.org/officeDocument/2006/relationships/tags" Target="../tags/tag3.xml"/><Relationship Id="rId1" Type="http://schemas.openxmlformats.org/officeDocument/2006/relationships/vmlDrawing" Target="../drawings/vmlDrawing1.vml"/><Relationship Id="rId6" Type="http://schemas.openxmlformats.org/officeDocument/2006/relationships/image" Target="../media/image12.emf"/><Relationship Id="rId5" Type="http://schemas.openxmlformats.org/officeDocument/2006/relationships/oleObject" Target="../embeddings/oleObject1.bin"/><Relationship Id="rId4"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vmlDrawing" Target="../drawings/vmlDrawing2.vml"/><Relationship Id="rId6" Type="http://schemas.openxmlformats.org/officeDocument/2006/relationships/image" Target="../media/image12.emf"/><Relationship Id="rId5" Type="http://schemas.openxmlformats.org/officeDocument/2006/relationships/oleObject" Target="../embeddings/oleObject2.bin"/><Relationship Id="rId4"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vmlDrawing" Target="../drawings/vmlDrawing3.vml"/><Relationship Id="rId6" Type="http://schemas.openxmlformats.org/officeDocument/2006/relationships/image" Target="../media/image12.emf"/><Relationship Id="rId5" Type="http://schemas.openxmlformats.org/officeDocument/2006/relationships/oleObject" Target="../embeddings/oleObject3.bin"/><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tags" Target="../tags/tag10.xml"/><Relationship Id="rId2" Type="http://schemas.openxmlformats.org/officeDocument/2006/relationships/tags" Target="../tags/tag9.xml"/><Relationship Id="rId1" Type="http://schemas.openxmlformats.org/officeDocument/2006/relationships/vmlDrawing" Target="../drawings/vmlDrawing4.vml"/><Relationship Id="rId6" Type="http://schemas.openxmlformats.org/officeDocument/2006/relationships/image" Target="../media/image12.emf"/><Relationship Id="rId5" Type="http://schemas.openxmlformats.org/officeDocument/2006/relationships/oleObject" Target="../embeddings/oleObject4.bin"/><Relationship Id="rId4"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vmlDrawing" Target="../drawings/vmlDrawing5.vml"/><Relationship Id="rId6" Type="http://schemas.openxmlformats.org/officeDocument/2006/relationships/image" Target="../media/image12.emf"/><Relationship Id="rId5" Type="http://schemas.openxmlformats.org/officeDocument/2006/relationships/oleObject" Target="../embeddings/oleObject5.bin"/><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50579-38E1-4F08-AA76-C4F0C7E15596}"/>
              </a:ext>
            </a:extLst>
          </p:cNvPr>
          <p:cNvSpPr>
            <a:spLocks noGrp="1"/>
          </p:cNvSpPr>
          <p:nvPr>
            <p:ph type="title"/>
          </p:nvPr>
        </p:nvSpPr>
        <p:spPr>
          <a:xfrm>
            <a:off x="532580" y="555526"/>
            <a:ext cx="8136000" cy="1226866"/>
          </a:xfrm>
          <a:solidFill>
            <a:schemeClr val="bg1"/>
          </a:solidFill>
        </p:spPr>
        <p:txBody>
          <a:bodyPr/>
          <a:lstStyle/>
          <a:p>
            <a:r>
              <a:rPr lang="en-GB">
                <a:solidFill>
                  <a:schemeClr val="accent1">
                    <a:lumMod val="75000"/>
                  </a:schemeClr>
                </a:solidFill>
              </a:rPr>
              <a:t>Presentation Outline </a:t>
            </a:r>
            <a:r>
              <a:rPr lang="en-US">
                <a:solidFill>
                  <a:schemeClr val="accent1">
                    <a:lumMod val="75000"/>
                  </a:schemeClr>
                </a:solidFill>
              </a:rPr>
              <a:t>for EPI (</a:t>
            </a:r>
            <a:r>
              <a:rPr lang="en-US" err="1">
                <a:solidFill>
                  <a:schemeClr val="accent1">
                    <a:lumMod val="75000"/>
                  </a:schemeClr>
                </a:solidFill>
              </a:rPr>
              <a:t>Programme</a:t>
            </a:r>
            <a:r>
              <a:rPr lang="en-US">
                <a:solidFill>
                  <a:schemeClr val="accent1">
                    <a:lumMod val="75000"/>
                  </a:schemeClr>
                </a:solidFill>
              </a:rPr>
              <a:t>) Managers when requesting new measles/MR campaign support </a:t>
            </a:r>
            <a:endParaRPr lang="en-GB">
              <a:solidFill>
                <a:schemeClr val="accent1">
                  <a:lumMod val="75000"/>
                </a:schemeClr>
              </a:solidFill>
            </a:endParaRPr>
          </a:p>
        </p:txBody>
      </p:sp>
      <p:sp>
        <p:nvSpPr>
          <p:cNvPr id="3" name="Content Placeholder 2">
            <a:extLst>
              <a:ext uri="{FF2B5EF4-FFF2-40B4-BE49-F238E27FC236}">
                <a16:creationId xmlns:a16="http://schemas.microsoft.com/office/drawing/2014/main" id="{09C2DD6B-7379-4560-B9B9-99F3BB61996F}"/>
              </a:ext>
            </a:extLst>
          </p:cNvPr>
          <p:cNvSpPr>
            <a:spLocks noGrp="1"/>
          </p:cNvSpPr>
          <p:nvPr>
            <p:ph idx="1"/>
          </p:nvPr>
        </p:nvSpPr>
        <p:spPr>
          <a:xfrm>
            <a:off x="504000" y="1992956"/>
            <a:ext cx="8136000" cy="2752994"/>
          </a:xfrm>
        </p:spPr>
        <p:txBody>
          <a:bodyPr/>
          <a:lstStyle/>
          <a:p>
            <a:pPr marL="285750" indent="-285750">
              <a:spcBef>
                <a:spcPts val="600"/>
              </a:spcBef>
              <a:buFont typeface="Arial" panose="020B0604020202020204" pitchFamily="34" charset="0"/>
              <a:buChar char="•"/>
            </a:pPr>
            <a:r>
              <a:rPr lang="en-US" sz="1600" b="0">
                <a:solidFill>
                  <a:schemeClr val="accent1">
                    <a:lumMod val="75000"/>
                  </a:schemeClr>
                </a:solidFill>
              </a:rPr>
              <a:t>These slides must be submitted by countries requesting new measles/MR support that entails a campaign, as part of their application to Gavi</a:t>
            </a:r>
          </a:p>
          <a:p>
            <a:pPr marL="285750" indent="-285750">
              <a:spcBef>
                <a:spcPts val="600"/>
              </a:spcBef>
              <a:buFont typeface="Arial" panose="020B0604020202020204" pitchFamily="34" charset="0"/>
              <a:buChar char="•"/>
            </a:pPr>
            <a:r>
              <a:rPr lang="en-US" sz="1600" b="0">
                <a:solidFill>
                  <a:schemeClr val="accent1">
                    <a:lumMod val="75000"/>
                  </a:schemeClr>
                </a:solidFill>
              </a:rPr>
              <a:t>The slides will be used for a presentation and exchange with the IRC, scheduled by the Gavi Secretariat at the start of the IRC review process</a:t>
            </a:r>
          </a:p>
          <a:p>
            <a:pPr marL="285750" indent="-285750">
              <a:spcBef>
                <a:spcPts val="600"/>
              </a:spcBef>
              <a:buFont typeface="Arial" panose="020B0604020202020204" pitchFamily="34" charset="0"/>
              <a:buChar char="•"/>
            </a:pPr>
            <a:r>
              <a:rPr lang="en-US" sz="1600" b="0">
                <a:solidFill>
                  <a:schemeClr val="accent1">
                    <a:lumMod val="75000"/>
                  </a:schemeClr>
                </a:solidFill>
              </a:rPr>
              <a:t>The slides are not expected to be a comprehensive summary of the country’s request</a:t>
            </a:r>
          </a:p>
          <a:p>
            <a:pPr marL="285750" indent="-285750">
              <a:spcBef>
                <a:spcPts val="600"/>
              </a:spcBef>
              <a:buFont typeface="Arial" panose="020B0604020202020204" pitchFamily="34" charset="0"/>
              <a:buChar char="•"/>
            </a:pPr>
            <a:r>
              <a:rPr lang="en-US" sz="1600" b="0">
                <a:solidFill>
                  <a:schemeClr val="accent1">
                    <a:lumMod val="75000"/>
                  </a:schemeClr>
                </a:solidFill>
              </a:rPr>
              <a:t>The intention is to allow highlighting and clarification of a few selected, strategic aspects, and to provide an insight on the reflections and strategic choices made by the country when developing the application</a:t>
            </a:r>
          </a:p>
        </p:txBody>
      </p:sp>
      <p:sp>
        <p:nvSpPr>
          <p:cNvPr id="4" name="Slide Number Placeholder 3">
            <a:extLst>
              <a:ext uri="{FF2B5EF4-FFF2-40B4-BE49-F238E27FC236}">
                <a16:creationId xmlns:a16="http://schemas.microsoft.com/office/drawing/2014/main" id="{F050FF9D-E1E2-42FA-A0EB-B0CF2246CC02}"/>
              </a:ext>
            </a:extLst>
          </p:cNvPr>
          <p:cNvSpPr>
            <a:spLocks noGrp="1"/>
          </p:cNvSpPr>
          <p:nvPr>
            <p:ph type="sldNum" sz="quarter" idx="11"/>
          </p:nvPr>
        </p:nvSpPr>
        <p:spPr/>
        <p:txBody>
          <a:bodyPr/>
          <a:lstStyle/>
          <a:p>
            <a:fld id="{733122C9-A0B9-462F-8757-0847AD287B63}" type="slidenum">
              <a:rPr lang="en-GB" noProof="0" smtClean="0"/>
              <a:pPr/>
              <a:t>1</a:t>
            </a:fld>
            <a:endParaRPr lang="en-GB" noProof="0"/>
          </a:p>
        </p:txBody>
      </p:sp>
      <p:sp>
        <p:nvSpPr>
          <p:cNvPr id="5" name="Rectangle 4">
            <a:extLst>
              <a:ext uri="{FF2B5EF4-FFF2-40B4-BE49-F238E27FC236}">
                <a16:creationId xmlns:a16="http://schemas.microsoft.com/office/drawing/2014/main" id="{19EA51F2-34A9-44BA-BE2D-E87E31EBB1CF}"/>
              </a:ext>
            </a:extLst>
          </p:cNvPr>
          <p:cNvSpPr/>
          <p:nvPr/>
        </p:nvSpPr>
        <p:spPr>
          <a:xfrm>
            <a:off x="0" y="0"/>
            <a:ext cx="9144000" cy="19548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100">
                <a:latin typeface="Calibri" panose="020F0502020204030204" pitchFamily="34" charset="0"/>
                <a:cs typeface="Calibri" panose="020F0502020204030204" pitchFamily="34" charset="0"/>
              </a:rPr>
              <a:t>Presentation Outline for EPI (Programme) Managers when requesting new measles/MR campaign support </a:t>
            </a:r>
          </a:p>
        </p:txBody>
      </p:sp>
    </p:spTree>
    <p:custDataLst>
      <p:tags r:id="rId1"/>
    </p:custDataLst>
    <p:extLst>
      <p:ext uri="{BB962C8B-B14F-4D97-AF65-F5344CB8AC3E}">
        <p14:creationId xmlns:p14="http://schemas.microsoft.com/office/powerpoint/2010/main" val="5547635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9EAEBD28-DB68-4FC1-BCDE-29F76A548F58}"/>
              </a:ext>
            </a:extLst>
          </p:cNvPr>
          <p:cNvGraphicFramePr>
            <a:graphicFrameLocks noChangeAspect="1"/>
          </p:cNvGraphicFramePr>
          <p:nvPr>
            <p:custDataLst>
              <p:tags r:id="rId3"/>
            </p:custData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spid="_x0000_s25601" name="think-cell Slide" r:id="rId5" imgW="395" imgH="394" progId="TCLayout.ActiveDocument.1">
                  <p:embed/>
                </p:oleObj>
              </mc:Choice>
              <mc:Fallback>
                <p:oleObj name="think-cell Slide" r:id="rId5" imgW="395" imgH="394" progId="TCLayout.ActiveDocument.1">
                  <p:embed/>
                  <p:pic>
                    <p:nvPicPr>
                      <p:cNvPr id="8" name="Object 7" hidden="1">
                        <a:extLst>
                          <a:ext uri="{FF2B5EF4-FFF2-40B4-BE49-F238E27FC236}">
                            <a16:creationId xmlns:a16="http://schemas.microsoft.com/office/drawing/2014/main" id="{9EAEBD28-DB68-4FC1-BCDE-29F76A548F58}"/>
                          </a:ext>
                        </a:extLst>
                      </p:cNvPr>
                      <p:cNvPicPr/>
                      <p:nvPr/>
                    </p:nvPicPr>
                    <p:blipFill>
                      <a:blip r:embed="rId6"/>
                      <a:stretch>
                        <a:fillRect/>
                      </a:stretch>
                    </p:blipFill>
                    <p:spPr>
                      <a:xfrm>
                        <a:off x="1191" y="1191"/>
                        <a:ext cx="1191" cy="1191"/>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DA30F135-02F8-4CE8-BB50-BEC8A2BD3484}"/>
              </a:ext>
            </a:extLst>
          </p:cNvPr>
          <p:cNvSpPr>
            <a:spLocks noGrp="1"/>
          </p:cNvSpPr>
          <p:nvPr>
            <p:ph type="title"/>
          </p:nvPr>
        </p:nvSpPr>
        <p:spPr/>
        <p:txBody>
          <a:bodyPr vert="horz"/>
          <a:lstStyle/>
          <a:p>
            <a:r>
              <a:rPr lang="en-GB" sz="1800" b="1">
                <a:solidFill>
                  <a:schemeClr val="accent1">
                    <a:lumMod val="50000"/>
                  </a:schemeClr>
                </a:solidFill>
                <a:latin typeface="Calibri" panose="020F0502020204030204" pitchFamily="34" charset="0"/>
                <a:ea typeface="Calibri" panose="020F0502020204030204" pitchFamily="34" charset="0"/>
              </a:rPr>
              <a:t>1. What was learned from the previous campaign(s)? </a:t>
            </a:r>
            <a:br>
              <a:rPr lang="en-GB" sz="1350">
                <a:solidFill>
                  <a:schemeClr val="accent1">
                    <a:lumMod val="50000"/>
                  </a:schemeClr>
                </a:solidFill>
                <a:latin typeface="Calibri" panose="020F0502020204030204" pitchFamily="34" charset="0"/>
                <a:ea typeface="Calibri" panose="020F0502020204030204" pitchFamily="34" charset="0"/>
              </a:rPr>
            </a:br>
            <a:r>
              <a:rPr lang="en-GB" sz="1200">
                <a:solidFill>
                  <a:schemeClr val="accent1">
                    <a:lumMod val="50000"/>
                  </a:schemeClr>
                </a:solidFill>
                <a:latin typeface="Calibri" panose="020F0502020204030204" pitchFamily="34" charset="0"/>
                <a:ea typeface="Calibri" panose="020F0502020204030204" pitchFamily="34" charset="0"/>
              </a:rPr>
              <a:t>Who was missed and why?</a:t>
            </a:r>
            <a:br>
              <a:rPr lang="en-GB" sz="1200">
                <a:solidFill>
                  <a:schemeClr val="accent1">
                    <a:lumMod val="50000"/>
                  </a:schemeClr>
                </a:solidFill>
                <a:latin typeface="Calibri" panose="020F0502020204030204" pitchFamily="34" charset="0"/>
                <a:ea typeface="Calibri" panose="020F0502020204030204" pitchFamily="34" charset="0"/>
              </a:rPr>
            </a:br>
            <a:r>
              <a:rPr lang="en-GB" sz="1200">
                <a:solidFill>
                  <a:schemeClr val="accent1">
                    <a:lumMod val="50000"/>
                  </a:schemeClr>
                </a:solidFill>
                <a:latin typeface="Calibri" panose="020F0502020204030204" pitchFamily="34" charset="0"/>
                <a:ea typeface="Calibri" panose="020F0502020204030204" pitchFamily="34" charset="0"/>
              </a:rPr>
              <a:t>What was done in the interim to bring chronically missed children/communities into the routine immunisation programme?</a:t>
            </a:r>
          </a:p>
        </p:txBody>
      </p:sp>
      <p:sp>
        <p:nvSpPr>
          <p:cNvPr id="3" name="Content Placeholder 2">
            <a:extLst>
              <a:ext uri="{FF2B5EF4-FFF2-40B4-BE49-F238E27FC236}">
                <a16:creationId xmlns:a16="http://schemas.microsoft.com/office/drawing/2014/main" id="{7CF3EFB5-7DDE-4699-B671-424F26511CE9}"/>
              </a:ext>
            </a:extLst>
          </p:cNvPr>
          <p:cNvSpPr>
            <a:spLocks noGrp="1"/>
          </p:cNvSpPr>
          <p:nvPr>
            <p:ph idx="1"/>
          </p:nvPr>
        </p:nvSpPr>
        <p:spPr>
          <a:xfrm>
            <a:off x="504000" y="1118316"/>
            <a:ext cx="8011350" cy="3665557"/>
          </a:xfrm>
        </p:spPr>
        <p:txBody>
          <a:bodyPr>
            <a:noAutofit/>
          </a:bodyPr>
          <a:lstStyle/>
          <a:p>
            <a:r>
              <a:rPr lang="en-GB" sz="1350">
                <a:solidFill>
                  <a:schemeClr val="accent1">
                    <a:lumMod val="50000"/>
                  </a:schemeClr>
                </a:solidFill>
                <a:latin typeface="Calibri" panose="020F0502020204030204" pitchFamily="34" charset="0"/>
                <a:ea typeface="Calibri" panose="020F0502020204030204" pitchFamily="34" charset="0"/>
              </a:rPr>
              <a:t>…</a:t>
            </a:r>
            <a:endParaRPr lang="en-GB" sz="1200">
              <a:solidFill>
                <a:schemeClr val="accent1">
                  <a:lumMod val="50000"/>
                </a:schemeClr>
              </a:solidFill>
              <a:latin typeface="Calibri" panose="020F0502020204030204" pitchFamily="34" charset="0"/>
              <a:ea typeface="Calibri" panose="020F0502020204030204" pitchFamily="34" charset="0"/>
            </a:endParaRPr>
          </a:p>
        </p:txBody>
      </p:sp>
      <p:sp>
        <p:nvSpPr>
          <p:cNvPr id="4" name="Rectangle 3">
            <a:extLst>
              <a:ext uri="{FF2B5EF4-FFF2-40B4-BE49-F238E27FC236}">
                <a16:creationId xmlns:a16="http://schemas.microsoft.com/office/drawing/2014/main" id="{4FFA293E-8374-4266-9B02-82CE869B87A8}"/>
              </a:ext>
            </a:extLst>
          </p:cNvPr>
          <p:cNvSpPr/>
          <p:nvPr/>
        </p:nvSpPr>
        <p:spPr>
          <a:xfrm>
            <a:off x="0" y="0"/>
            <a:ext cx="9144000" cy="19548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100">
                <a:latin typeface="Calibri" panose="020F0502020204030204" pitchFamily="34" charset="0"/>
                <a:cs typeface="Calibri" panose="020F0502020204030204" pitchFamily="34" charset="0"/>
              </a:rPr>
              <a:t>Presentation Outline for EPI (Programme) Managers when requesting new measles/MR campaign support </a:t>
            </a:r>
          </a:p>
        </p:txBody>
      </p:sp>
    </p:spTree>
    <p:custDataLst>
      <p:tags r:id="rId2"/>
    </p:custDataLst>
    <p:extLst>
      <p:ext uri="{BB962C8B-B14F-4D97-AF65-F5344CB8AC3E}">
        <p14:creationId xmlns:p14="http://schemas.microsoft.com/office/powerpoint/2010/main" val="24819575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9EAEBD28-DB68-4FC1-BCDE-29F76A548F58}"/>
              </a:ext>
            </a:extLst>
          </p:cNvPr>
          <p:cNvGraphicFramePr>
            <a:graphicFrameLocks noChangeAspect="1"/>
          </p:cNvGraphicFramePr>
          <p:nvPr>
            <p:custDataLst>
              <p:tags r:id="rId3"/>
            </p:custData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spid="_x0000_s26625" name="think-cell Slide" r:id="rId5" imgW="395" imgH="394" progId="TCLayout.ActiveDocument.1">
                  <p:embed/>
                </p:oleObj>
              </mc:Choice>
              <mc:Fallback>
                <p:oleObj name="think-cell Slide" r:id="rId5" imgW="395" imgH="394" progId="TCLayout.ActiveDocument.1">
                  <p:embed/>
                  <p:pic>
                    <p:nvPicPr>
                      <p:cNvPr id="8" name="Object 7" hidden="1">
                        <a:extLst>
                          <a:ext uri="{FF2B5EF4-FFF2-40B4-BE49-F238E27FC236}">
                            <a16:creationId xmlns:a16="http://schemas.microsoft.com/office/drawing/2014/main" id="{9EAEBD28-DB68-4FC1-BCDE-29F76A548F58}"/>
                          </a:ext>
                        </a:extLst>
                      </p:cNvPr>
                      <p:cNvPicPr/>
                      <p:nvPr/>
                    </p:nvPicPr>
                    <p:blipFill>
                      <a:blip r:embed="rId6"/>
                      <a:stretch>
                        <a:fillRect/>
                      </a:stretch>
                    </p:blipFill>
                    <p:spPr>
                      <a:xfrm>
                        <a:off x="1191" y="1191"/>
                        <a:ext cx="1191" cy="1191"/>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DA30F135-02F8-4CE8-BB50-BEC8A2BD3484}"/>
              </a:ext>
            </a:extLst>
          </p:cNvPr>
          <p:cNvSpPr>
            <a:spLocks noGrp="1"/>
          </p:cNvSpPr>
          <p:nvPr>
            <p:ph type="title"/>
          </p:nvPr>
        </p:nvSpPr>
        <p:spPr/>
        <p:txBody>
          <a:bodyPr vert="horz"/>
          <a:lstStyle/>
          <a:p>
            <a:r>
              <a:rPr lang="en-GB" sz="1800" b="1">
                <a:solidFill>
                  <a:schemeClr val="accent1">
                    <a:lumMod val="50000"/>
                  </a:schemeClr>
                </a:solidFill>
                <a:latin typeface="Calibri" panose="020F0502020204030204" pitchFamily="34" charset="0"/>
              </a:rPr>
              <a:t>2. What is hindering your ability to increase MCV coverage through your routine programme? </a:t>
            </a:r>
            <a:endParaRPr lang="en-GB" sz="1800" b="1">
              <a:solidFill>
                <a:schemeClr val="accent1">
                  <a:lumMod val="50000"/>
                </a:schemeClr>
              </a:solidFill>
              <a:latin typeface="Calibri" panose="020F0502020204030204" pitchFamily="34" charset="0"/>
              <a:ea typeface="Calibri" panose="020F0502020204030204" pitchFamily="34" charset="0"/>
            </a:endParaRPr>
          </a:p>
        </p:txBody>
      </p:sp>
      <p:sp>
        <p:nvSpPr>
          <p:cNvPr id="3" name="Content Placeholder 2">
            <a:extLst>
              <a:ext uri="{FF2B5EF4-FFF2-40B4-BE49-F238E27FC236}">
                <a16:creationId xmlns:a16="http://schemas.microsoft.com/office/drawing/2014/main" id="{7CF3EFB5-7DDE-4699-B671-424F26511CE9}"/>
              </a:ext>
            </a:extLst>
          </p:cNvPr>
          <p:cNvSpPr>
            <a:spLocks noGrp="1"/>
          </p:cNvSpPr>
          <p:nvPr>
            <p:ph idx="1"/>
          </p:nvPr>
        </p:nvSpPr>
        <p:spPr>
          <a:xfrm>
            <a:off x="504000" y="1131590"/>
            <a:ext cx="7886700" cy="3665557"/>
          </a:xfrm>
        </p:spPr>
        <p:txBody>
          <a:bodyPr>
            <a:noAutofit/>
          </a:bodyPr>
          <a:lstStyle/>
          <a:p>
            <a:r>
              <a:rPr lang="en-GB" sz="1350">
                <a:solidFill>
                  <a:schemeClr val="accent1">
                    <a:lumMod val="50000"/>
                  </a:schemeClr>
                </a:solidFill>
                <a:latin typeface="Calibri" panose="020F0502020204030204" pitchFamily="34" charset="0"/>
                <a:ea typeface="Calibri" panose="020F0502020204030204" pitchFamily="34" charset="0"/>
              </a:rPr>
              <a:t>…</a:t>
            </a:r>
          </a:p>
        </p:txBody>
      </p:sp>
      <p:sp>
        <p:nvSpPr>
          <p:cNvPr id="5" name="Rectangle 4">
            <a:extLst>
              <a:ext uri="{FF2B5EF4-FFF2-40B4-BE49-F238E27FC236}">
                <a16:creationId xmlns:a16="http://schemas.microsoft.com/office/drawing/2014/main" id="{3EA2238B-F3C3-45F3-B074-986F9FFB2271}"/>
              </a:ext>
            </a:extLst>
          </p:cNvPr>
          <p:cNvSpPr/>
          <p:nvPr/>
        </p:nvSpPr>
        <p:spPr>
          <a:xfrm>
            <a:off x="0" y="0"/>
            <a:ext cx="9144000" cy="19548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100">
                <a:latin typeface="Calibri" panose="020F0502020204030204" pitchFamily="34" charset="0"/>
                <a:cs typeface="Calibri" panose="020F0502020204030204" pitchFamily="34" charset="0"/>
              </a:rPr>
              <a:t>Presentation Outline for EPI (Programme) Managers when requesting new measles/MR campaign support </a:t>
            </a:r>
          </a:p>
        </p:txBody>
      </p:sp>
    </p:spTree>
    <p:custDataLst>
      <p:tags r:id="rId2"/>
    </p:custDataLst>
    <p:extLst>
      <p:ext uri="{BB962C8B-B14F-4D97-AF65-F5344CB8AC3E}">
        <p14:creationId xmlns:p14="http://schemas.microsoft.com/office/powerpoint/2010/main" val="31001853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9EAEBD28-DB68-4FC1-BCDE-29F76A548F58}"/>
              </a:ext>
            </a:extLst>
          </p:cNvPr>
          <p:cNvGraphicFramePr>
            <a:graphicFrameLocks noChangeAspect="1"/>
          </p:cNvGraphicFramePr>
          <p:nvPr>
            <p:custDataLst>
              <p:tags r:id="rId3"/>
            </p:custData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spid="_x0000_s27649" name="think-cell Slide" r:id="rId5" imgW="395" imgH="394" progId="TCLayout.ActiveDocument.1">
                  <p:embed/>
                </p:oleObj>
              </mc:Choice>
              <mc:Fallback>
                <p:oleObj name="think-cell Slide" r:id="rId5" imgW="395" imgH="394" progId="TCLayout.ActiveDocument.1">
                  <p:embed/>
                  <p:pic>
                    <p:nvPicPr>
                      <p:cNvPr id="8" name="Object 7" hidden="1">
                        <a:extLst>
                          <a:ext uri="{FF2B5EF4-FFF2-40B4-BE49-F238E27FC236}">
                            <a16:creationId xmlns:a16="http://schemas.microsoft.com/office/drawing/2014/main" id="{9EAEBD28-DB68-4FC1-BCDE-29F76A548F58}"/>
                          </a:ext>
                        </a:extLst>
                      </p:cNvPr>
                      <p:cNvPicPr/>
                      <p:nvPr/>
                    </p:nvPicPr>
                    <p:blipFill>
                      <a:blip r:embed="rId6"/>
                      <a:stretch>
                        <a:fillRect/>
                      </a:stretch>
                    </p:blipFill>
                    <p:spPr>
                      <a:xfrm>
                        <a:off x="1191" y="1191"/>
                        <a:ext cx="1191" cy="1191"/>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DA30F135-02F8-4CE8-BB50-BEC8A2BD3484}"/>
              </a:ext>
            </a:extLst>
          </p:cNvPr>
          <p:cNvSpPr>
            <a:spLocks noGrp="1"/>
          </p:cNvSpPr>
          <p:nvPr>
            <p:ph type="title"/>
          </p:nvPr>
        </p:nvSpPr>
        <p:spPr>
          <a:xfrm>
            <a:off x="504000" y="267494"/>
            <a:ext cx="8136000" cy="1688732"/>
          </a:xfrm>
          <a:solidFill>
            <a:schemeClr val="bg1"/>
          </a:solidFill>
        </p:spPr>
        <p:txBody>
          <a:bodyPr vert="horz"/>
          <a:lstStyle/>
          <a:p>
            <a:r>
              <a:rPr lang="en-GB" sz="1800" b="1">
                <a:solidFill>
                  <a:schemeClr val="accent1">
                    <a:lumMod val="50000"/>
                  </a:schemeClr>
                </a:solidFill>
                <a:latin typeface="Calibri" panose="020F0502020204030204" pitchFamily="34" charset="0"/>
                <a:ea typeface="Calibri" panose="020F0502020204030204" pitchFamily="34" charset="0"/>
              </a:rPr>
              <a:t>3. What strategies are now planned to reach zero-dose children/missed communities and why?</a:t>
            </a:r>
            <a:br>
              <a:rPr lang="en-GB" sz="1350">
                <a:solidFill>
                  <a:schemeClr val="accent1">
                    <a:lumMod val="50000"/>
                  </a:schemeClr>
                </a:solidFill>
                <a:latin typeface="Calibri" panose="020F0502020204030204" pitchFamily="34" charset="0"/>
                <a:ea typeface="Calibri" panose="020F0502020204030204" pitchFamily="34" charset="0"/>
              </a:rPr>
            </a:br>
            <a:r>
              <a:rPr lang="en-GB" sz="1350">
                <a:solidFill>
                  <a:schemeClr val="accent1">
                    <a:lumMod val="50000"/>
                  </a:schemeClr>
                </a:solidFill>
                <a:latin typeface="Calibri" panose="020F0502020204030204" pitchFamily="34" charset="0"/>
                <a:ea typeface="Calibri" panose="020F0502020204030204" pitchFamily="34" charset="0"/>
              </a:rPr>
              <a:t>- </a:t>
            </a:r>
            <a:r>
              <a:rPr lang="en-GB" sz="1200">
                <a:solidFill>
                  <a:schemeClr val="accent1">
                    <a:lumMod val="50000"/>
                  </a:schemeClr>
                </a:solidFill>
                <a:latin typeface="Calibri" panose="020F0502020204030204" pitchFamily="34" charset="0"/>
                <a:ea typeface="Calibri" panose="020F0502020204030204" pitchFamily="34" charset="0"/>
              </a:rPr>
              <a:t>What data guided the selection of strategies to reach ZD children? (e.g., subnational data, other programmes like nutrition)</a:t>
            </a:r>
            <a:br>
              <a:rPr lang="en-GB" sz="1200">
                <a:solidFill>
                  <a:schemeClr val="accent1">
                    <a:lumMod val="50000"/>
                  </a:schemeClr>
                </a:solidFill>
                <a:latin typeface="Calibri" panose="020F0502020204030204" pitchFamily="34" charset="0"/>
                <a:ea typeface="Calibri" panose="020F0502020204030204" pitchFamily="34" charset="0"/>
              </a:rPr>
            </a:br>
            <a:r>
              <a:rPr lang="en-GB" sz="1200">
                <a:solidFill>
                  <a:schemeClr val="accent1">
                    <a:lumMod val="50000"/>
                  </a:schemeClr>
                </a:solidFill>
                <a:latin typeface="Calibri" panose="020F0502020204030204" pitchFamily="34" charset="0"/>
                <a:ea typeface="Calibri" panose="020F0502020204030204" pitchFamily="34" charset="0"/>
              </a:rPr>
              <a:t>- </a:t>
            </a:r>
            <a:r>
              <a:rPr lang="en-US" sz="1200">
                <a:solidFill>
                  <a:schemeClr val="accent1">
                    <a:lumMod val="50000"/>
                  </a:schemeClr>
                </a:solidFill>
                <a:latin typeface="Calibri" panose="020F0502020204030204" pitchFamily="34" charset="0"/>
                <a:ea typeface="Calibri" panose="020F0502020204030204" pitchFamily="34" charset="0"/>
              </a:rPr>
              <a:t>How has outbreak data been used to identify target communities and to tailor your strategies to reach them?</a:t>
            </a:r>
            <a:br>
              <a:rPr lang="en-US" sz="1200">
                <a:solidFill>
                  <a:schemeClr val="accent1">
                    <a:lumMod val="50000"/>
                  </a:schemeClr>
                </a:solidFill>
                <a:latin typeface="Calibri" panose="020F0502020204030204" pitchFamily="34" charset="0"/>
                <a:ea typeface="Calibri" panose="020F0502020204030204" pitchFamily="34" charset="0"/>
              </a:rPr>
            </a:br>
            <a:r>
              <a:rPr lang="en-US" sz="1200">
                <a:solidFill>
                  <a:schemeClr val="accent1">
                    <a:lumMod val="50000"/>
                  </a:schemeClr>
                </a:solidFill>
                <a:latin typeface="Calibri" panose="020F0502020204030204" pitchFamily="34" charset="0"/>
                <a:ea typeface="Calibri" panose="020F0502020204030204" pitchFamily="34" charset="0"/>
              </a:rPr>
              <a:t>- </a:t>
            </a:r>
            <a:r>
              <a:rPr lang="en-GB" sz="1200">
                <a:solidFill>
                  <a:schemeClr val="accent1">
                    <a:lumMod val="50000"/>
                  </a:schemeClr>
                </a:solidFill>
                <a:latin typeface="Calibri" panose="020F0502020204030204" pitchFamily="34" charset="0"/>
                <a:ea typeface="Calibri" panose="020F0502020204030204" pitchFamily="34" charset="0"/>
              </a:rPr>
              <a:t>How are these strategies reflective of lessons from previous campaigns?</a:t>
            </a:r>
            <a:br>
              <a:rPr lang="en-GB" sz="1200">
                <a:solidFill>
                  <a:schemeClr val="accent1">
                    <a:lumMod val="50000"/>
                  </a:schemeClr>
                </a:solidFill>
                <a:latin typeface="Calibri" panose="020F0502020204030204" pitchFamily="34" charset="0"/>
                <a:ea typeface="Calibri" panose="020F0502020204030204" pitchFamily="34" charset="0"/>
              </a:rPr>
            </a:br>
            <a:r>
              <a:rPr lang="en-GB" sz="1200">
                <a:solidFill>
                  <a:schemeClr val="accent1">
                    <a:lumMod val="50000"/>
                  </a:schemeClr>
                </a:solidFill>
                <a:latin typeface="Calibri" panose="020F0502020204030204" pitchFamily="34" charset="0"/>
                <a:ea typeface="Calibri" panose="020F0502020204030204" pitchFamily="34" charset="0"/>
              </a:rPr>
              <a:t>- How are they reflective of lessons learned from efforts to increase MCV coverage through your routine programme? </a:t>
            </a:r>
            <a:br>
              <a:rPr lang="en-GB" sz="1200">
                <a:solidFill>
                  <a:schemeClr val="accent1">
                    <a:lumMod val="50000"/>
                  </a:schemeClr>
                </a:solidFill>
                <a:latin typeface="Calibri" panose="020F0502020204030204" pitchFamily="34" charset="0"/>
                <a:ea typeface="Calibri" panose="020F0502020204030204" pitchFamily="34" charset="0"/>
              </a:rPr>
            </a:br>
            <a:r>
              <a:rPr lang="en-GB" sz="1200">
                <a:solidFill>
                  <a:schemeClr val="accent1">
                    <a:lumMod val="50000"/>
                  </a:schemeClr>
                </a:solidFill>
                <a:latin typeface="Calibri" panose="020F0502020204030204" pitchFamily="34" charset="0"/>
                <a:ea typeface="Calibri" panose="020F0502020204030204" pitchFamily="34" charset="0"/>
              </a:rPr>
              <a:t>- If a nationwide non-selective campaign is proposed, were other strategies considered (e.g., subnational targeting, selective vaccination, targeted PIRI in under-served areas) and why were such strategies discarded? </a:t>
            </a:r>
            <a:br>
              <a:rPr lang="en-GB" sz="1200">
                <a:solidFill>
                  <a:schemeClr val="accent1">
                    <a:lumMod val="50000"/>
                  </a:schemeClr>
                </a:solidFill>
                <a:latin typeface="Calibri" panose="020F0502020204030204" pitchFamily="34" charset="0"/>
                <a:ea typeface="Calibri" panose="020F0502020204030204" pitchFamily="34" charset="0"/>
              </a:rPr>
            </a:br>
            <a:r>
              <a:rPr lang="en-GB" sz="1200">
                <a:solidFill>
                  <a:schemeClr val="accent1">
                    <a:lumMod val="50000"/>
                  </a:schemeClr>
                </a:solidFill>
                <a:latin typeface="Calibri" panose="020F0502020204030204" pitchFamily="34" charset="0"/>
                <a:ea typeface="Calibri" panose="020F0502020204030204" pitchFamily="34" charset="0"/>
              </a:rPr>
              <a:t>- </a:t>
            </a:r>
            <a:r>
              <a:rPr lang="en-US" sz="1200">
                <a:solidFill>
                  <a:schemeClr val="accent1">
                    <a:lumMod val="50000"/>
                  </a:schemeClr>
                </a:solidFill>
                <a:latin typeface="Calibri" panose="020F0502020204030204" pitchFamily="34" charset="0"/>
                <a:ea typeface="Calibri" panose="020F0502020204030204" pitchFamily="34" charset="0"/>
              </a:rPr>
              <a:t>How are you proposing to use the budget for operational costs to target zero dose/ missed communities? </a:t>
            </a:r>
            <a:endParaRPr lang="en-US"/>
          </a:p>
        </p:txBody>
      </p:sp>
      <p:sp>
        <p:nvSpPr>
          <p:cNvPr id="3" name="Content Placeholder 2">
            <a:extLst>
              <a:ext uri="{FF2B5EF4-FFF2-40B4-BE49-F238E27FC236}">
                <a16:creationId xmlns:a16="http://schemas.microsoft.com/office/drawing/2014/main" id="{7CF3EFB5-7DDE-4699-B671-424F26511CE9}"/>
              </a:ext>
            </a:extLst>
          </p:cNvPr>
          <p:cNvSpPr>
            <a:spLocks noGrp="1"/>
          </p:cNvSpPr>
          <p:nvPr>
            <p:ph idx="1"/>
          </p:nvPr>
        </p:nvSpPr>
        <p:spPr>
          <a:xfrm>
            <a:off x="539552" y="2139703"/>
            <a:ext cx="7886700" cy="2592288"/>
          </a:xfrm>
        </p:spPr>
        <p:txBody>
          <a:bodyPr>
            <a:noAutofit/>
          </a:bodyPr>
          <a:lstStyle/>
          <a:p>
            <a:r>
              <a:rPr lang="fr-CH" sz="1350">
                <a:solidFill>
                  <a:schemeClr val="accent1">
                    <a:lumMod val="50000"/>
                  </a:schemeClr>
                </a:solidFill>
                <a:latin typeface="Calibri" panose="020F0502020204030204" pitchFamily="34" charset="0"/>
                <a:ea typeface="Calibri" panose="020F0502020204030204" pitchFamily="34" charset="0"/>
              </a:rPr>
              <a:t>…</a:t>
            </a:r>
            <a:endParaRPr lang="en-GB" sz="1200">
              <a:solidFill>
                <a:schemeClr val="accent1">
                  <a:lumMod val="50000"/>
                </a:schemeClr>
              </a:solidFill>
              <a:latin typeface="Calibri" panose="020F0502020204030204" pitchFamily="34" charset="0"/>
              <a:ea typeface="Calibri" panose="020F0502020204030204" pitchFamily="34" charset="0"/>
            </a:endParaRPr>
          </a:p>
          <a:p>
            <a:pPr marL="342900" lvl="1" indent="0">
              <a:spcBef>
                <a:spcPts val="0"/>
              </a:spcBef>
              <a:buNone/>
            </a:pPr>
            <a:endParaRPr lang="en-GB" sz="1350">
              <a:solidFill>
                <a:schemeClr val="accent1">
                  <a:lumMod val="50000"/>
                </a:schemeClr>
              </a:solidFill>
              <a:latin typeface="Calibri" panose="020F0502020204030204" pitchFamily="34" charset="0"/>
              <a:ea typeface="Calibri" panose="020F0502020204030204" pitchFamily="34" charset="0"/>
            </a:endParaRPr>
          </a:p>
          <a:p>
            <a:endParaRPr lang="en-GB" sz="1200">
              <a:solidFill>
                <a:schemeClr val="accent1">
                  <a:lumMod val="50000"/>
                </a:schemeClr>
              </a:solidFill>
              <a:latin typeface="Calibri" panose="020F0502020204030204" pitchFamily="34" charset="0"/>
              <a:ea typeface="Calibri" panose="020F0502020204030204" pitchFamily="34" charset="0"/>
            </a:endParaRPr>
          </a:p>
        </p:txBody>
      </p:sp>
      <p:sp>
        <p:nvSpPr>
          <p:cNvPr id="5" name="Rectangle 4">
            <a:extLst>
              <a:ext uri="{FF2B5EF4-FFF2-40B4-BE49-F238E27FC236}">
                <a16:creationId xmlns:a16="http://schemas.microsoft.com/office/drawing/2014/main" id="{97658017-562E-46CA-8D91-8B0A823DB3B8}"/>
              </a:ext>
            </a:extLst>
          </p:cNvPr>
          <p:cNvSpPr/>
          <p:nvPr/>
        </p:nvSpPr>
        <p:spPr>
          <a:xfrm>
            <a:off x="0" y="0"/>
            <a:ext cx="9144000" cy="19548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100">
                <a:latin typeface="Calibri" panose="020F0502020204030204" pitchFamily="34" charset="0"/>
                <a:cs typeface="Calibri" panose="020F0502020204030204" pitchFamily="34" charset="0"/>
              </a:rPr>
              <a:t>Presentation Outline for EPI (Programme) Managers when requesting new measles/MR campaign support </a:t>
            </a:r>
          </a:p>
        </p:txBody>
      </p:sp>
    </p:spTree>
    <p:custDataLst>
      <p:tags r:id="rId2"/>
    </p:custDataLst>
    <p:extLst>
      <p:ext uri="{BB962C8B-B14F-4D97-AF65-F5344CB8AC3E}">
        <p14:creationId xmlns:p14="http://schemas.microsoft.com/office/powerpoint/2010/main" val="2880688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9EAEBD28-DB68-4FC1-BCDE-29F76A548F58}"/>
              </a:ext>
            </a:extLst>
          </p:cNvPr>
          <p:cNvGraphicFramePr>
            <a:graphicFrameLocks noChangeAspect="1"/>
          </p:cNvGraphicFramePr>
          <p:nvPr>
            <p:custDataLst>
              <p:tags r:id="rId3"/>
            </p:custData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spid="_x0000_s28673" name="think-cell Slide" r:id="rId5" imgW="395" imgH="394" progId="TCLayout.ActiveDocument.1">
                  <p:embed/>
                </p:oleObj>
              </mc:Choice>
              <mc:Fallback>
                <p:oleObj name="think-cell Slide" r:id="rId5" imgW="395" imgH="394" progId="TCLayout.ActiveDocument.1">
                  <p:embed/>
                  <p:pic>
                    <p:nvPicPr>
                      <p:cNvPr id="8" name="Object 7" hidden="1">
                        <a:extLst>
                          <a:ext uri="{FF2B5EF4-FFF2-40B4-BE49-F238E27FC236}">
                            <a16:creationId xmlns:a16="http://schemas.microsoft.com/office/drawing/2014/main" id="{9EAEBD28-DB68-4FC1-BCDE-29F76A548F58}"/>
                          </a:ext>
                        </a:extLst>
                      </p:cNvPr>
                      <p:cNvPicPr/>
                      <p:nvPr/>
                    </p:nvPicPr>
                    <p:blipFill>
                      <a:blip r:embed="rId6"/>
                      <a:stretch>
                        <a:fillRect/>
                      </a:stretch>
                    </p:blipFill>
                    <p:spPr>
                      <a:xfrm>
                        <a:off x="1191" y="1191"/>
                        <a:ext cx="1191" cy="1191"/>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DA30F135-02F8-4CE8-BB50-BEC8A2BD3484}"/>
              </a:ext>
            </a:extLst>
          </p:cNvPr>
          <p:cNvSpPr>
            <a:spLocks noGrp="1"/>
          </p:cNvSpPr>
          <p:nvPr>
            <p:ph type="title"/>
          </p:nvPr>
        </p:nvSpPr>
        <p:spPr/>
        <p:txBody>
          <a:bodyPr vert="horz"/>
          <a:lstStyle/>
          <a:p>
            <a:r>
              <a:rPr lang="en-GB" sz="1800" b="1">
                <a:solidFill>
                  <a:schemeClr val="accent1">
                    <a:lumMod val="50000"/>
                  </a:schemeClr>
                </a:solidFill>
                <a:latin typeface="Calibri" panose="020F0502020204030204" pitchFamily="34" charset="0"/>
                <a:ea typeface="Calibri" panose="020F0502020204030204" pitchFamily="34" charset="0"/>
              </a:rPr>
              <a:t>4. How will you measure whether your strategies to reach zero-dose children/missed communities have been successful?</a:t>
            </a:r>
          </a:p>
        </p:txBody>
      </p:sp>
      <p:sp>
        <p:nvSpPr>
          <p:cNvPr id="3" name="Content Placeholder 2">
            <a:extLst>
              <a:ext uri="{FF2B5EF4-FFF2-40B4-BE49-F238E27FC236}">
                <a16:creationId xmlns:a16="http://schemas.microsoft.com/office/drawing/2014/main" id="{7CF3EFB5-7DDE-4699-B671-424F26511CE9}"/>
              </a:ext>
            </a:extLst>
          </p:cNvPr>
          <p:cNvSpPr>
            <a:spLocks noGrp="1"/>
          </p:cNvSpPr>
          <p:nvPr>
            <p:ph idx="1"/>
          </p:nvPr>
        </p:nvSpPr>
        <p:spPr>
          <a:xfrm>
            <a:off x="504000" y="1118316"/>
            <a:ext cx="8011350" cy="3665557"/>
          </a:xfrm>
        </p:spPr>
        <p:txBody>
          <a:bodyPr>
            <a:noAutofit/>
          </a:bodyPr>
          <a:lstStyle/>
          <a:p>
            <a:r>
              <a:rPr lang="en-GB" sz="1350">
                <a:solidFill>
                  <a:schemeClr val="accent1">
                    <a:lumMod val="50000"/>
                  </a:schemeClr>
                </a:solidFill>
                <a:latin typeface="Calibri" panose="020F0502020204030204" pitchFamily="34" charset="0"/>
                <a:ea typeface="Calibri" panose="020F0502020204030204" pitchFamily="34" charset="0"/>
              </a:rPr>
              <a:t>...</a:t>
            </a:r>
          </a:p>
          <a:p>
            <a:endParaRPr lang="en-GB" sz="1350">
              <a:solidFill>
                <a:schemeClr val="accent1">
                  <a:lumMod val="50000"/>
                </a:schemeClr>
              </a:solidFill>
              <a:latin typeface="Calibri" panose="020F0502020204030204" pitchFamily="34" charset="0"/>
              <a:ea typeface="Calibri" panose="020F0502020204030204" pitchFamily="34" charset="0"/>
            </a:endParaRPr>
          </a:p>
        </p:txBody>
      </p:sp>
      <p:sp>
        <p:nvSpPr>
          <p:cNvPr id="5" name="Rectangle 4">
            <a:extLst>
              <a:ext uri="{FF2B5EF4-FFF2-40B4-BE49-F238E27FC236}">
                <a16:creationId xmlns:a16="http://schemas.microsoft.com/office/drawing/2014/main" id="{2A061AA5-75ED-4980-B1DF-45BCF9C1B8D2}"/>
              </a:ext>
            </a:extLst>
          </p:cNvPr>
          <p:cNvSpPr/>
          <p:nvPr/>
        </p:nvSpPr>
        <p:spPr>
          <a:xfrm>
            <a:off x="0" y="0"/>
            <a:ext cx="9144000" cy="19548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100">
                <a:latin typeface="Calibri" panose="020F0502020204030204" pitchFamily="34" charset="0"/>
                <a:cs typeface="Calibri" panose="020F0502020204030204" pitchFamily="34" charset="0"/>
              </a:rPr>
              <a:t>Presentation Outline for EPI (Programme) Managers when requesting new measles/MR campaign support </a:t>
            </a:r>
          </a:p>
        </p:txBody>
      </p:sp>
    </p:spTree>
    <p:custDataLst>
      <p:tags r:id="rId2"/>
    </p:custDataLst>
    <p:extLst>
      <p:ext uri="{BB962C8B-B14F-4D97-AF65-F5344CB8AC3E}">
        <p14:creationId xmlns:p14="http://schemas.microsoft.com/office/powerpoint/2010/main" val="20431019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9EAEBD28-DB68-4FC1-BCDE-29F76A548F58}"/>
              </a:ext>
            </a:extLst>
          </p:cNvPr>
          <p:cNvGraphicFramePr>
            <a:graphicFrameLocks noChangeAspect="1"/>
          </p:cNvGraphicFramePr>
          <p:nvPr>
            <p:custDataLst>
              <p:tags r:id="rId3"/>
            </p:custData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spid="_x0000_s29697" name="think-cell Slide" r:id="rId5" imgW="395" imgH="394" progId="TCLayout.ActiveDocument.1">
                  <p:embed/>
                </p:oleObj>
              </mc:Choice>
              <mc:Fallback>
                <p:oleObj name="think-cell Slide" r:id="rId5" imgW="395" imgH="394" progId="TCLayout.ActiveDocument.1">
                  <p:embed/>
                  <p:pic>
                    <p:nvPicPr>
                      <p:cNvPr id="8" name="Object 7" hidden="1">
                        <a:extLst>
                          <a:ext uri="{FF2B5EF4-FFF2-40B4-BE49-F238E27FC236}">
                            <a16:creationId xmlns:a16="http://schemas.microsoft.com/office/drawing/2014/main" id="{9EAEBD28-DB68-4FC1-BCDE-29F76A548F58}"/>
                          </a:ext>
                        </a:extLst>
                      </p:cNvPr>
                      <p:cNvPicPr/>
                      <p:nvPr/>
                    </p:nvPicPr>
                    <p:blipFill>
                      <a:blip r:embed="rId6"/>
                      <a:stretch>
                        <a:fillRect/>
                      </a:stretch>
                    </p:blipFill>
                    <p:spPr>
                      <a:xfrm>
                        <a:off x="1191" y="1191"/>
                        <a:ext cx="1191" cy="1191"/>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DA30F135-02F8-4CE8-BB50-BEC8A2BD3484}"/>
              </a:ext>
            </a:extLst>
          </p:cNvPr>
          <p:cNvSpPr>
            <a:spLocks noGrp="1"/>
          </p:cNvSpPr>
          <p:nvPr>
            <p:ph type="title"/>
          </p:nvPr>
        </p:nvSpPr>
        <p:spPr/>
        <p:txBody>
          <a:bodyPr vert="horz"/>
          <a:lstStyle/>
          <a:p>
            <a:r>
              <a:rPr lang="en-GB" sz="1800" b="1">
                <a:solidFill>
                  <a:schemeClr val="accent1">
                    <a:lumMod val="50000"/>
                  </a:schemeClr>
                </a:solidFill>
                <a:latin typeface="Calibri" panose="020F0502020204030204" pitchFamily="34" charset="0"/>
                <a:ea typeface="Calibri" panose="020F0502020204030204" pitchFamily="34" charset="0"/>
              </a:rPr>
              <a:t>5. How will the successes in reaching ZD children be sustained?</a:t>
            </a:r>
            <a:br>
              <a:rPr lang="en-GB" sz="1350">
                <a:solidFill>
                  <a:schemeClr val="accent1">
                    <a:lumMod val="50000"/>
                  </a:schemeClr>
                </a:solidFill>
                <a:latin typeface="Calibri" panose="020F0502020204030204" pitchFamily="34" charset="0"/>
                <a:ea typeface="Calibri" panose="020F0502020204030204" pitchFamily="34" charset="0"/>
              </a:rPr>
            </a:br>
            <a:r>
              <a:rPr lang="en-GB" sz="1200">
                <a:solidFill>
                  <a:schemeClr val="accent1">
                    <a:lumMod val="50000"/>
                  </a:schemeClr>
                </a:solidFill>
                <a:latin typeface="Calibri" panose="020F0502020204030204" pitchFamily="34" charset="0"/>
                <a:ea typeface="Calibri" panose="020F0502020204030204" pitchFamily="34" charset="0"/>
              </a:rPr>
              <a:t>How will investments in this campaign be leveraged to strengthen delivery of routine immunisations?</a:t>
            </a:r>
            <a:br>
              <a:rPr lang="en-GB" sz="1200">
                <a:solidFill>
                  <a:schemeClr val="accent1">
                    <a:lumMod val="50000"/>
                  </a:schemeClr>
                </a:solidFill>
                <a:latin typeface="Calibri" panose="020F0502020204030204" pitchFamily="34" charset="0"/>
                <a:ea typeface="Calibri" panose="020F0502020204030204" pitchFamily="34" charset="0"/>
              </a:rPr>
            </a:br>
            <a:r>
              <a:rPr lang="en-GB" sz="1200">
                <a:solidFill>
                  <a:schemeClr val="accent1">
                    <a:lumMod val="50000"/>
                  </a:schemeClr>
                </a:solidFill>
                <a:latin typeface="Calibri" panose="020F0502020204030204" pitchFamily="34" charset="0"/>
                <a:ea typeface="Calibri" panose="020F0502020204030204" pitchFamily="34" charset="0"/>
              </a:rPr>
              <a:t>How is this going to be different from what you have tried previously?</a:t>
            </a:r>
          </a:p>
        </p:txBody>
      </p:sp>
      <p:sp>
        <p:nvSpPr>
          <p:cNvPr id="3" name="Content Placeholder 2">
            <a:extLst>
              <a:ext uri="{FF2B5EF4-FFF2-40B4-BE49-F238E27FC236}">
                <a16:creationId xmlns:a16="http://schemas.microsoft.com/office/drawing/2014/main" id="{7CF3EFB5-7DDE-4699-B671-424F26511CE9}"/>
              </a:ext>
            </a:extLst>
          </p:cNvPr>
          <p:cNvSpPr>
            <a:spLocks noGrp="1"/>
          </p:cNvSpPr>
          <p:nvPr>
            <p:ph idx="1"/>
          </p:nvPr>
        </p:nvSpPr>
        <p:spPr>
          <a:xfrm>
            <a:off x="504000" y="1118316"/>
            <a:ext cx="8011350" cy="3665557"/>
          </a:xfrm>
        </p:spPr>
        <p:txBody>
          <a:bodyPr>
            <a:noAutofit/>
          </a:bodyPr>
          <a:lstStyle/>
          <a:p>
            <a:r>
              <a:rPr lang="en-GB" sz="1350">
                <a:solidFill>
                  <a:schemeClr val="accent1">
                    <a:lumMod val="50000"/>
                  </a:schemeClr>
                </a:solidFill>
                <a:latin typeface="Calibri" panose="020F0502020204030204" pitchFamily="34" charset="0"/>
                <a:ea typeface="Calibri" panose="020F0502020204030204" pitchFamily="34" charset="0"/>
              </a:rPr>
              <a:t>…</a:t>
            </a:r>
            <a:endParaRPr lang="en-GB" sz="1200">
              <a:solidFill>
                <a:schemeClr val="accent1">
                  <a:lumMod val="50000"/>
                </a:schemeClr>
              </a:solidFill>
              <a:latin typeface="Calibri" panose="020F0502020204030204" pitchFamily="34" charset="0"/>
              <a:ea typeface="Calibri" panose="020F0502020204030204" pitchFamily="34" charset="0"/>
            </a:endParaRPr>
          </a:p>
        </p:txBody>
      </p:sp>
      <p:sp>
        <p:nvSpPr>
          <p:cNvPr id="5" name="Rectangle 4">
            <a:extLst>
              <a:ext uri="{FF2B5EF4-FFF2-40B4-BE49-F238E27FC236}">
                <a16:creationId xmlns:a16="http://schemas.microsoft.com/office/drawing/2014/main" id="{25060C7E-5C76-4F6B-BCD8-446E45AF6103}"/>
              </a:ext>
            </a:extLst>
          </p:cNvPr>
          <p:cNvSpPr/>
          <p:nvPr/>
        </p:nvSpPr>
        <p:spPr>
          <a:xfrm>
            <a:off x="0" y="0"/>
            <a:ext cx="9144000" cy="19548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100">
                <a:latin typeface="Calibri" panose="020F0502020204030204" pitchFamily="34" charset="0"/>
                <a:cs typeface="Calibri" panose="020F0502020204030204" pitchFamily="34" charset="0"/>
              </a:rPr>
              <a:t>Presentation Outline for EPI (Programme) Managers when requesting new measles/MR campaign support </a:t>
            </a:r>
          </a:p>
        </p:txBody>
      </p:sp>
    </p:spTree>
    <p:custDataLst>
      <p:tags r:id="rId2"/>
    </p:custDataLst>
    <p:extLst>
      <p:ext uri="{BB962C8B-B14F-4D97-AF65-F5344CB8AC3E}">
        <p14:creationId xmlns:p14="http://schemas.microsoft.com/office/powerpoint/2010/main" val="143386063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6"/>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Gavi ppt template_blank 16-9">
  <a:themeElements>
    <a:clrScheme name="GAVI PRIMARY COLOURS">
      <a:dk1>
        <a:srgbClr val="343434"/>
      </a:dk1>
      <a:lt1>
        <a:srgbClr val="FFFFFF"/>
      </a:lt1>
      <a:dk2>
        <a:srgbClr val="81B900"/>
      </a:dk2>
      <a:lt2>
        <a:srgbClr val="878787"/>
      </a:lt2>
      <a:accent1>
        <a:srgbClr val="005CB9"/>
      </a:accent1>
      <a:accent2>
        <a:srgbClr val="00A1DF"/>
      </a:accent2>
      <a:accent3>
        <a:srgbClr val="95D600"/>
      </a:accent3>
      <a:accent4>
        <a:srgbClr val="A51890"/>
      </a:accent4>
      <a:accent5>
        <a:srgbClr val="CE0F69"/>
      </a:accent5>
      <a:accent6>
        <a:srgbClr val="D50032"/>
      </a:accent6>
      <a:hlink>
        <a:srgbClr val="343434"/>
      </a:hlink>
      <a:folHlink>
        <a:srgbClr val="343434"/>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custClrLst>
    <a:custClr name="CHOLERA">
      <a:srgbClr val="AF5C37"/>
    </a:custClr>
    <a:custClr name="HEPB">
      <a:srgbClr val="D50032"/>
    </a:custClr>
    <a:custClr name="HPV">
      <a:srgbClr val="F59BBB"/>
    </a:custClr>
    <a:custClr name="IPV INJECTABLE POLIO">
      <a:srgbClr val="CEDC00"/>
    </a:custClr>
    <a:custClr name="JAPANESE ENCEPHALITIS">
      <a:srgbClr val="B288B9"/>
    </a:custClr>
    <a:custClr name="MEASLES">
      <a:srgbClr val="41B6E6"/>
    </a:custClr>
    <a:custClr name="MEASLES 2 DOSE">
      <a:srgbClr val="0097A9"/>
    </a:custClr>
    <a:custClr name="MEASLES RUBELLA">
      <a:srgbClr val="005A70"/>
    </a:custClr>
    <a:custClr name="MENINGITIS A">
      <a:srgbClr val="009639"/>
    </a:custClr>
    <a:custClr name="PENTA">
      <a:srgbClr val="653279"/>
    </a:custClr>
    <a:custClr name="PNEUMO">
      <a:srgbClr val="0033A0"/>
    </a:custClr>
    <a:custClr name="ROTAVIRUS">
      <a:srgbClr val="D86018"/>
    </a:custClr>
    <a:custClr name="YELLOW FEVER">
      <a:srgbClr val="EAAA00"/>
    </a:custClr>
    <a:custClr name="DENGUE">
      <a:srgbClr val="C6C6C5"/>
    </a:custClr>
    <a:custClr name="MALARIA">
      <a:srgbClr val="A7A7A7"/>
    </a:custClr>
    <a:custClr name="MATERNAL FLU">
      <a:srgbClr val="878786"/>
    </a:custClr>
    <a:custClr name="RABIES">
      <a:srgbClr val="636362"/>
    </a:custClr>
  </a:custClrLst>
  <a:extLst>
    <a:ext uri="{05A4C25C-085E-4340-85A3-A5531E510DB2}">
      <thm15:themeFamily xmlns:thm15="http://schemas.microsoft.com/office/thememl/2012/main" name="Gavi ppt template_blank_16-9" id="{DEBBE98C-C3E5-984B-BC10-1E92A94DEDF8}" vid="{2886559F-29FB-714C-86BD-EB166E1AAC82}"/>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Bureau">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ct:contentTypeSchema xmlns:ct="http://schemas.microsoft.com/office/2006/metadata/contentType" xmlns:ma="http://schemas.microsoft.com/office/2006/metadata/properties/metaAttributes" ct:_="" ma:_="" ma:contentTypeName="Gavi Document" ma:contentTypeID="0x0101009954897F3EE3CC4ABB9FB9EDAC9CDEBC0061E92A44B5DD2545AEF000129C25E859" ma:contentTypeVersion="207" ma:contentTypeDescription="Gavi Document content type " ma:contentTypeScope="" ma:versionID="a2a4c7f63ad82320bd71c3519bc789cb">
  <xsd:schema xmlns:xsd="http://www.w3.org/2001/XMLSchema" xmlns:xs="http://www.w3.org/2001/XMLSchema" xmlns:p="http://schemas.microsoft.com/office/2006/metadata/properties" xmlns:ns2="d0706217-df7c-4bf4-936d-b09aa3b837af" xmlns:ns3="55894003-98dc-4f3e-8669-85b90bdbcc8c" xmlns:ns4="5c2490db-6e42-4989-a0fb-d6ff54a6a7de" targetNamespace="http://schemas.microsoft.com/office/2006/metadata/properties" ma:root="true" ma:fieldsID="4f143fe849600828eb9a8cbe28f15da2" ns2:_="" ns3:_="" ns4:_="">
    <xsd:import namespace="d0706217-df7c-4bf4-936d-b09aa3b837af"/>
    <xsd:import namespace="55894003-98dc-4f3e-8669-85b90bdbcc8c"/>
    <xsd:import namespace="5c2490db-6e42-4989-a0fb-d6ff54a6a7de"/>
    <xsd:element name="properties">
      <xsd:complexType>
        <xsd:sequence>
          <xsd:element name="documentManagement">
            <xsd:complexType>
              <xsd:all>
                <xsd:element ref="ns2:TaxCatchAll" minOccurs="0"/>
                <xsd:element ref="ns3:_dlc_DocId" minOccurs="0"/>
                <xsd:element ref="ns3:_dlc_DocIdUrl" minOccurs="0"/>
                <xsd:element ref="ns3:_dlc_DocIdPersistId" minOccurs="0"/>
                <xsd:element ref="ns2:TaxCatchAllLabel" minOccurs="0"/>
                <xsd:element ref="ns4:MediaServiceAutoKeyPoints" minOccurs="0"/>
                <xsd:element ref="ns4:MediaServiceKeyPoints"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0706217-df7c-4bf4-936d-b09aa3b837af" elementFormDefault="qualified">
    <xsd:import namespace="http://schemas.microsoft.com/office/2006/documentManagement/types"/>
    <xsd:import namespace="http://schemas.microsoft.com/office/infopath/2007/PartnerControls"/>
    <xsd:element name="TaxCatchAll" ma:index="5" nillable="true" ma:displayName="Taxonomy Catch All Column" ma:description="" ma:hidden="true" ma:list="{c405dbff-886d-494b-bfcb-83b334e9f606}" ma:internalName="TaxCatchAll" ma:showField="CatchAllData" ma:web="55894003-98dc-4f3e-8669-85b90bdbcc8c">
      <xsd:complexType>
        <xsd:complexContent>
          <xsd:extension base="dms:MultiChoiceLookup">
            <xsd:sequence>
              <xsd:element name="Value" type="dms:Lookup" maxOccurs="unbounded" minOccurs="0" nillable="true"/>
            </xsd:sequence>
          </xsd:extension>
        </xsd:complexContent>
      </xsd:complexType>
    </xsd:element>
    <xsd:element name="TaxCatchAllLabel" ma:index="12" nillable="true" ma:displayName="Taxonomy Catch All Column1" ma:description="" ma:hidden="true" ma:list="{c405dbff-886d-494b-bfcb-83b334e9f606}" ma:internalName="TaxCatchAllLabel" ma:readOnly="true" ma:showField="CatchAllDataLabel" ma:web="55894003-98dc-4f3e-8669-85b90bdbcc8c">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5894003-98dc-4f3e-8669-85b90bdbcc8c" elementFormDefault="qualified">
    <xsd:import namespace="http://schemas.microsoft.com/office/2006/documentManagement/types"/>
    <xsd:import namespace="http://schemas.microsoft.com/office/infopath/2007/PartnerControls"/>
    <xsd:element name="_dlc_DocId" ma:index="6" nillable="true" ma:displayName="Document ID Value" ma:description="The value of the document ID assigned to this item." ma:internalName="_dlc_DocId" ma:readOnly="true">
      <xsd:simpleType>
        <xsd:restriction base="dms:Text"/>
      </xsd:simpleType>
    </xsd:element>
    <xsd:element name="_dlc_DocIdUrl" ma:index="7"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8"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5c2490db-6e42-4989-a0fb-d6ff54a6a7de" elementFormDefault="qualified">
    <xsd:import namespace="http://schemas.microsoft.com/office/2006/documentManagement/types"/>
    <xsd:import namespace="http://schemas.microsoft.com/office/infopath/2007/PartnerControls"/>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LengthInSeconds" ma:index="15"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4"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haredContentType xmlns="Microsoft.SharePoint.Taxonomy.ContentTypeSync" SourceId="93cb0222-e980-4273-ad97-85dba3159c09" ContentTypeId="0x0101009954897F3EE3CC4ABB9FB9EDAC9CDEBC" PreviousValue="false"/>
</file>

<file path=customXml/item5.xml><?xml version="1.0" encoding="utf-8"?>
<p:properties xmlns:p="http://schemas.microsoft.com/office/2006/metadata/properties" xmlns:xsi="http://www.w3.org/2001/XMLSchema-instance">
  <documentManagement>
    <_dlc_DocIdPersistId xmlns="55894003-98dc-4f3e-8669-85b90bdbcc8c" xsi:nil="true"/>
    <_dlc_DocId xmlns="55894003-98dc-4f3e-8669-85b90bdbcc8c">GAVI-438364776-943443</_dlc_DocId>
    <_dlc_DocIdUrl xmlns="55894003-98dc-4f3e-8669-85b90bdbcc8c">
      <Url>https://gavinet.sharepoint.com/teams/PAP/srp/_layouts/15/DocIdRedir.aspx?ID=GAVI-438364776-943443</Url>
      <Description>GAVI-438364776-943443</Description>
    </_dlc_DocIdUrl>
    <TaxCatchAll xmlns="d0706217-df7c-4bf4-936d-b09aa3b837af" xsi:nil="true"/>
  </documentManagement>
</p:properties>
</file>

<file path=customXml/itemProps1.xml><?xml version="1.0" encoding="utf-8"?>
<ds:datastoreItem xmlns:ds="http://schemas.openxmlformats.org/officeDocument/2006/customXml" ds:itemID="{818A0DA8-16D1-4432-BAB0-3E549A5F11F4}">
  <ds:schemaRefs>
    <ds:schemaRef ds:uri="http://schemas.microsoft.com/sharepoint/v3/contenttype/forms"/>
  </ds:schemaRefs>
</ds:datastoreItem>
</file>

<file path=customXml/itemProps2.xml><?xml version="1.0" encoding="utf-8"?>
<ds:datastoreItem xmlns:ds="http://schemas.openxmlformats.org/officeDocument/2006/customXml" ds:itemID="{711CE041-CEA1-4803-9E2F-4116823EB6CD}">
  <ds:schemaRefs>
    <ds:schemaRef ds:uri="http://schemas.microsoft.com/sharepoint/events"/>
  </ds:schemaRefs>
</ds:datastoreItem>
</file>

<file path=customXml/itemProps3.xml><?xml version="1.0" encoding="utf-8"?>
<ds:datastoreItem xmlns:ds="http://schemas.openxmlformats.org/officeDocument/2006/customXml" ds:itemID="{474C746C-D158-4F6C-B9A4-278FAA8DF665}">
  <ds:schemaRefs>
    <ds:schemaRef ds:uri="55894003-98dc-4f3e-8669-85b90bdbcc8c"/>
    <ds:schemaRef ds:uri="5c2490db-6e42-4989-a0fb-d6ff54a6a7de"/>
    <ds:schemaRef ds:uri="d0706217-df7c-4bf4-936d-b09aa3b837a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4.xml><?xml version="1.0" encoding="utf-8"?>
<ds:datastoreItem xmlns:ds="http://schemas.openxmlformats.org/officeDocument/2006/customXml" ds:itemID="{38DFF0DA-24EF-4C61-B369-EA15A702C1CF}">
  <ds:schemaRefs>
    <ds:schemaRef ds:uri="Microsoft.SharePoint.Taxonomy.ContentTypeSync"/>
  </ds:schemaRefs>
</ds:datastoreItem>
</file>

<file path=customXml/itemProps5.xml><?xml version="1.0" encoding="utf-8"?>
<ds:datastoreItem xmlns:ds="http://schemas.openxmlformats.org/officeDocument/2006/customXml" ds:itemID="{0D6BA873-1537-420D-B4E1-BC76293DD62F}">
  <ds:schemaRefs>
    <ds:schemaRef ds:uri="55894003-98dc-4f3e-8669-85b90bdbcc8c"/>
    <ds:schemaRef ds:uri="5c2490db-6e42-4989-a0fb-d6ff54a6a7de"/>
    <ds:schemaRef ds:uri="d0706217-df7c-4bf4-936d-b09aa3b837a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Gavi ppt template_blank_16-9</Template>
  <Application>Microsoft Office PowerPoint</Application>
  <PresentationFormat>On-screen Show (16:9)</PresentationFormat>
  <Slides>6</Slides>
  <Notes>0</Notes>
  <HiddenSlides>0</HiddenSlide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Gavi ppt template_blank 16-9</vt:lpstr>
      <vt:lpstr>Presentation Outline for EPI (Programme) Managers when requesting new measles/MR campaign support </vt:lpstr>
      <vt:lpstr>1. What was learned from the previous campaign(s)?  Who was missed and why? What was done in the interim to bring chronically missed children/communities into the routine immunisation programme?</vt:lpstr>
      <vt:lpstr>2. What is hindering your ability to increase MCV coverage through your routine programme? </vt:lpstr>
      <vt:lpstr>3. What strategies are now planned to reach zero-dose children/missed communities and why? - What data guided the selection of strategies to reach ZD children? (e.g., subnational data, other programmes like nutrition) - How has outbreak data been used to identify target communities and to tailor your strategies to reach them? - How are these strategies reflective of lessons from previous campaigns? - How are they reflective of lessons learned from efforts to increase MCV coverage through your routine programme?  - If a nationwide non-selective campaign is proposed, were other strategies considered (e.g., subnational targeting, selective vaccination, targeted PIRI in under-served areas) and why were such strategies discarded?  - How are you proposing to use the budget for operational costs to target zero dose/ missed communities? </vt:lpstr>
      <vt:lpstr>4. How will you measure whether your strategies to reach zero-dose children/missed communities have been successful?</vt:lpstr>
      <vt:lpstr>5. How will the successes in reaching ZD children be sustained? How will investments in this campaign be leveraged to strengthen delivery of routine immunisations? How is this going to be different from what you have tried previously?</vt:lpstr>
    </vt:vector>
  </TitlesOfParts>
  <Manager>Gavi</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Gavi</dc:subject>
  <dc:creator>Friederike Teutsch</dc:creator>
  <cp:revision>1</cp:revision>
  <dcterms:created xsi:type="dcterms:W3CDTF">2021-12-09T09:56:43Z</dcterms:created>
  <dcterms:modified xsi:type="dcterms:W3CDTF">2021-12-16T17:11:48Z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0x0101009954897F3EE3CC4ABB9FB9EDAC9CDEBC0061E92A44B5DD2545AEF000129C25E859</vt:lpwstr>
  </property>
  <property fmtid="{D5CDD505-2E9C-101B-9397-08002B2CF9AE}" pid="3" name="Order">
    <vt:r8>3000</vt:r8>
  </property>
  <property fmtid="{D5CDD505-2E9C-101B-9397-08002B2CF9AE}" pid="4" name="_dlc_DocIdItemGuid">
    <vt:lpwstr>35999abf-9235-4e41-b307-e8f4cca70e6e</vt:lpwstr>
  </property>
  <property fmtid="{D5CDD505-2E9C-101B-9397-08002B2CF9AE}" pid="5" name="ArticulateGUID">
    <vt:lpwstr>3FE26354-E730-4F32-B07B-E1DD11762DB9</vt:lpwstr>
  </property>
  <property fmtid="{D5CDD505-2E9C-101B-9397-08002B2CF9AE}" pid="6" name="ArticulatePath">
    <vt:lpwstr>Presentation1</vt:lpwstr>
  </property>
  <property fmtid="{D5CDD505-2E9C-101B-9397-08002B2CF9AE}" pid="7" name="MSIP_Label_0a957285-7815-485a-9751-5b273b784ad5_Enabled">
    <vt:lpwstr>true</vt:lpwstr>
  </property>
  <property fmtid="{D5CDD505-2E9C-101B-9397-08002B2CF9AE}" pid="8" name="MSIP_Label_0a957285-7815-485a-9751-5b273b784ad5_SetDate">
    <vt:lpwstr>2021-12-09T20:45:22Z</vt:lpwstr>
  </property>
  <property fmtid="{D5CDD505-2E9C-101B-9397-08002B2CF9AE}" pid="9" name="MSIP_Label_0a957285-7815-485a-9751-5b273b784ad5_Method">
    <vt:lpwstr>Privileged</vt:lpwstr>
  </property>
  <property fmtid="{D5CDD505-2E9C-101B-9397-08002B2CF9AE}" pid="10" name="MSIP_Label_0a957285-7815-485a-9751-5b273b784ad5_Name">
    <vt:lpwstr>0a957285-7815-485a-9751-5b273b784ad5</vt:lpwstr>
  </property>
  <property fmtid="{D5CDD505-2E9C-101B-9397-08002B2CF9AE}" pid="11" name="MSIP_Label_0a957285-7815-485a-9751-5b273b784ad5_SiteId">
    <vt:lpwstr>1de6d9f3-0daf-4df6-b9d6-5959f16f6118</vt:lpwstr>
  </property>
  <property fmtid="{D5CDD505-2E9C-101B-9397-08002B2CF9AE}" pid="12" name="MSIP_Label_0a957285-7815-485a-9751-5b273b784ad5_ActionId">
    <vt:lpwstr>e6ee5792-785d-4fbf-b726-0000b8142a2b</vt:lpwstr>
  </property>
  <property fmtid="{D5CDD505-2E9C-101B-9397-08002B2CF9AE}" pid="13" name="MSIP_Label_0a957285-7815-485a-9751-5b273b784ad5_ContentBits">
    <vt:lpwstr>0</vt:lpwstr>
  </property>
</Properties>
</file>