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2.xml" ContentType="application/vnd.openxmlformats-officedocument.them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8"/>
  </p:notesMasterIdLst>
  <p:sldIdLst>
    <p:sldId id="409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Phipps" userId="e4a102f2-4ce0-4074-a3a5-5dfcbc0f6262" providerId="ADAL" clId="{2B336C00-01BA-44AF-A0C8-66AD9FAE6438}"/>
    <pc:docChg chg="custSel delSld modSld">
      <pc:chgData name="Stephanie Phipps" userId="e4a102f2-4ce0-4074-a3a5-5dfcbc0f6262" providerId="ADAL" clId="{2B336C00-01BA-44AF-A0C8-66AD9FAE6438}" dt="2022-11-03T15:51:45.247" v="1" actId="47"/>
      <pc:docMkLst>
        <pc:docMk/>
      </pc:docMkLst>
      <pc:sldChg chg="delSp mod">
        <pc:chgData name="Stephanie Phipps" userId="e4a102f2-4ce0-4074-a3a5-5dfcbc0f6262" providerId="ADAL" clId="{2B336C00-01BA-44AF-A0C8-66AD9FAE6438}" dt="2022-11-03T15:51:34.851" v="0" actId="478"/>
        <pc:sldMkLst>
          <pc:docMk/>
          <pc:sldMk cId="2196844344" sldId="409"/>
        </pc:sldMkLst>
        <pc:spChg chg="del">
          <ac:chgData name="Stephanie Phipps" userId="e4a102f2-4ce0-4074-a3a5-5dfcbc0f6262" providerId="ADAL" clId="{2B336C00-01BA-44AF-A0C8-66AD9FAE6438}" dt="2022-11-03T15:51:34.851" v="0" actId="478"/>
          <ac:spMkLst>
            <pc:docMk/>
            <pc:sldMk cId="2196844344" sldId="409"/>
            <ac:spMk id="14" creationId="{7D24424B-2E31-4AF2-B0EF-DE387432E4C8}"/>
          </ac:spMkLst>
        </pc:spChg>
      </pc:sldChg>
      <pc:sldChg chg="del">
        <pc:chgData name="Stephanie Phipps" userId="e4a102f2-4ce0-4074-a3a5-5dfcbc0f6262" providerId="ADAL" clId="{2B336C00-01BA-44AF-A0C8-66AD9FAE6438}" dt="2022-11-03T15:51:45.247" v="1" actId="47"/>
        <pc:sldMkLst>
          <pc:docMk/>
          <pc:sldMk cId="406848676" sldId="410"/>
        </pc:sldMkLst>
      </pc:sldChg>
    </pc:docChg>
  </pc:docChgLst>
  <pc:docChgLst>
    <pc:chgData name="Mona Cailler" userId="18abebce-e030-4141-80fc-48a6e6ea544f" providerId="ADAL" clId="{264A04CF-96D5-4EB0-A09E-F1830C26C974}"/>
    <pc:docChg chg="undo custSel addSld delSld modSld replTag">
      <pc:chgData name="Mona Cailler" userId="18abebce-e030-4141-80fc-48a6e6ea544f" providerId="ADAL" clId="{264A04CF-96D5-4EB0-A09E-F1830C26C974}" dt="2022-08-18T15:01:27.365" v="511"/>
      <pc:docMkLst>
        <pc:docMk/>
      </pc:docMkLst>
      <pc:sldChg chg="addSp delSp modSp mod">
        <pc:chgData name="Mona Cailler" userId="18abebce-e030-4141-80fc-48a6e6ea544f" providerId="ADAL" clId="{264A04CF-96D5-4EB0-A09E-F1830C26C974}" dt="2022-08-18T14:42:01.434" v="508" actId="552"/>
        <pc:sldMkLst>
          <pc:docMk/>
          <pc:sldMk cId="2196844344" sldId="409"/>
        </pc:sldMkLst>
        <pc:spChg chg="mod">
          <ac:chgData name="Mona Cailler" userId="18abebce-e030-4141-80fc-48a6e6ea544f" providerId="ADAL" clId="{264A04CF-96D5-4EB0-A09E-F1830C26C974}" dt="2022-08-18T14:27:51.417" v="78" actId="20577"/>
          <ac:spMkLst>
            <pc:docMk/>
            <pc:sldMk cId="2196844344" sldId="409"/>
            <ac:spMk id="2" creationId="{9DB80380-DAC1-4782-BEF7-438DF498042F}"/>
          </ac:spMkLst>
        </pc:spChg>
        <pc:spChg chg="add del mod modVis">
          <ac:chgData name="Mona Cailler" userId="18abebce-e030-4141-80fc-48a6e6ea544f" providerId="ADAL" clId="{264A04CF-96D5-4EB0-A09E-F1830C26C974}" dt="2022-08-18T14:27:34.542" v="58"/>
          <ac:spMkLst>
            <pc:docMk/>
            <pc:sldMk cId="2196844344" sldId="409"/>
            <ac:spMk id="3" creationId="{93C51ED5-8AB9-D723-8DFA-D86CF429A4FF}"/>
          </ac:spMkLst>
        </pc:spChg>
        <pc:spChg chg="mod">
          <ac:chgData name="Mona Cailler" userId="18abebce-e030-4141-80fc-48a6e6ea544f" providerId="ADAL" clId="{264A04CF-96D5-4EB0-A09E-F1830C26C974}" dt="2022-08-18T14:27:51.440" v="96" actId="947"/>
          <ac:spMkLst>
            <pc:docMk/>
            <pc:sldMk cId="2196844344" sldId="409"/>
            <ac:spMk id="5" creationId="{00000000-0000-0000-0000-000000000000}"/>
          </ac:spMkLst>
        </pc:spChg>
        <pc:spChg chg="add del mod modVis">
          <ac:chgData name="Mona Cailler" userId="18abebce-e030-4141-80fc-48a6e6ea544f" providerId="ADAL" clId="{264A04CF-96D5-4EB0-A09E-F1830C26C974}" dt="2022-08-18T14:27:52.140" v="232"/>
          <ac:spMkLst>
            <pc:docMk/>
            <pc:sldMk cId="2196844344" sldId="409"/>
            <ac:spMk id="6" creationId="{76719AC6-B303-5B59-9C1F-5DDEC3D36EFE}"/>
          </ac:spMkLst>
        </pc:spChg>
        <pc:spChg chg="mod">
          <ac:chgData name="Mona Cailler" userId="18abebce-e030-4141-80fc-48a6e6ea544f" providerId="ADAL" clId="{264A04CF-96D5-4EB0-A09E-F1830C26C974}" dt="2022-08-18T14:39:36.441" v="432"/>
          <ac:spMkLst>
            <pc:docMk/>
            <pc:sldMk cId="2196844344" sldId="409"/>
            <ac:spMk id="9" creationId="{583F52F8-D7E7-42FD-9FB5-8F23B04017AF}"/>
          </ac:spMkLst>
        </pc:spChg>
        <pc:spChg chg="mod">
          <ac:chgData name="Mona Cailler" userId="18abebce-e030-4141-80fc-48a6e6ea544f" providerId="ADAL" clId="{264A04CF-96D5-4EB0-A09E-F1830C26C974}" dt="2022-08-18T14:27:51.373" v="68" actId="20577"/>
          <ac:spMkLst>
            <pc:docMk/>
            <pc:sldMk cId="2196844344" sldId="409"/>
            <ac:spMk id="10" creationId="{61377206-80FD-70D9-F275-16A075FFD142}"/>
          </ac:spMkLst>
        </pc:spChg>
        <pc:spChg chg="add del mod modVis">
          <ac:chgData name="Mona Cailler" userId="18abebce-e030-4141-80fc-48a6e6ea544f" providerId="ADAL" clId="{264A04CF-96D5-4EB0-A09E-F1830C26C974}" dt="2022-08-18T14:29:12.169" v="284"/>
          <ac:spMkLst>
            <pc:docMk/>
            <pc:sldMk cId="2196844344" sldId="409"/>
            <ac:spMk id="12" creationId="{4F6AC248-1921-B9A1-2AB1-9ECA96B1C406}"/>
          </ac:spMkLst>
        </pc:spChg>
        <pc:spChg chg="add del mod modVis">
          <ac:chgData name="Mona Cailler" userId="18abebce-e030-4141-80fc-48a6e6ea544f" providerId="ADAL" clId="{264A04CF-96D5-4EB0-A09E-F1830C26C974}" dt="2022-08-18T14:29:14.883" v="329"/>
          <ac:spMkLst>
            <pc:docMk/>
            <pc:sldMk cId="2196844344" sldId="409"/>
            <ac:spMk id="13" creationId="{104CA467-120E-75D9-58B0-A635DBA0B084}"/>
          </ac:spMkLst>
        </pc:spChg>
        <pc:spChg chg="mod">
          <ac:chgData name="Mona Cailler" userId="18abebce-e030-4141-80fc-48a6e6ea544f" providerId="ADAL" clId="{264A04CF-96D5-4EB0-A09E-F1830C26C974}" dt="2022-08-18T14:27:51.470" v="108" actId="20577"/>
          <ac:spMkLst>
            <pc:docMk/>
            <pc:sldMk cId="2196844344" sldId="409"/>
            <ac:spMk id="14" creationId="{7D24424B-2E31-4AF2-B0EF-DE387432E4C8}"/>
          </ac:spMkLst>
        </pc:spChg>
        <pc:spChg chg="mod">
          <ac:chgData name="Mona Cailler" userId="18abebce-e030-4141-80fc-48a6e6ea544f" providerId="ADAL" clId="{264A04CF-96D5-4EB0-A09E-F1830C26C974}" dt="2022-08-18T14:27:51.472" v="110" actId="947"/>
          <ac:spMkLst>
            <pc:docMk/>
            <pc:sldMk cId="2196844344" sldId="409"/>
            <ac:spMk id="15" creationId="{0B60456B-59B0-49CD-B48C-E239D0AE9C79}"/>
          </ac:spMkLst>
        </pc:spChg>
        <pc:spChg chg="add del mod modVis">
          <ac:chgData name="Mona Cailler" userId="18abebce-e030-4141-80fc-48a6e6ea544f" providerId="ADAL" clId="{264A04CF-96D5-4EB0-A09E-F1830C26C974}" dt="2022-08-18T14:29:15.529" v="374"/>
          <ac:spMkLst>
            <pc:docMk/>
            <pc:sldMk cId="2196844344" sldId="409"/>
            <ac:spMk id="16" creationId="{3946D111-1571-C162-7C0A-003F2316F826}"/>
          </ac:spMkLst>
        </pc:spChg>
        <pc:spChg chg="mod">
          <ac:chgData name="Mona Cailler" userId="18abebce-e030-4141-80fc-48a6e6ea544f" providerId="ADAL" clId="{264A04CF-96D5-4EB0-A09E-F1830C26C974}" dt="2022-08-18T14:27:51.480" v="114" actId="947"/>
          <ac:spMkLst>
            <pc:docMk/>
            <pc:sldMk cId="2196844344" sldId="409"/>
            <ac:spMk id="17" creationId="{56730387-AB38-4BD3-8BEF-3E2AD30166BE}"/>
          </ac:spMkLst>
        </pc:spChg>
        <pc:spChg chg="mod">
          <ac:chgData name="Mona Cailler" userId="18abebce-e030-4141-80fc-48a6e6ea544f" providerId="ADAL" clId="{264A04CF-96D5-4EB0-A09E-F1830C26C974}" dt="2022-08-18T14:27:51.451" v="102" actId="947"/>
          <ac:spMkLst>
            <pc:docMk/>
            <pc:sldMk cId="2196844344" sldId="409"/>
            <ac:spMk id="18" creationId="{CD815132-54BE-619F-F073-A6ABF886B36E}"/>
          </ac:spMkLst>
        </pc:spChg>
        <pc:spChg chg="add del mod modVis">
          <ac:chgData name="Mona Cailler" userId="18abebce-e030-4141-80fc-48a6e6ea544f" providerId="ADAL" clId="{264A04CF-96D5-4EB0-A09E-F1830C26C974}" dt="2022-08-18T14:29:46.302" v="419"/>
          <ac:spMkLst>
            <pc:docMk/>
            <pc:sldMk cId="2196844344" sldId="409"/>
            <ac:spMk id="19" creationId="{C041FDBE-13CE-C992-9713-7426DE3FBB13}"/>
          </ac:spMkLst>
        </pc:spChg>
        <pc:spChg chg="mod">
          <ac:chgData name="Mona Cailler" userId="18abebce-e030-4141-80fc-48a6e6ea544f" providerId="ADAL" clId="{264A04CF-96D5-4EB0-A09E-F1830C26C974}" dt="2022-08-18T14:27:51.482" v="116" actId="947"/>
          <ac:spMkLst>
            <pc:docMk/>
            <pc:sldMk cId="2196844344" sldId="409"/>
            <ac:spMk id="20" creationId="{3755F2A3-0232-4810-9B87-E44C00CFA2C3}"/>
          </ac:spMkLst>
        </pc:spChg>
        <pc:spChg chg="mod">
          <ac:chgData name="Mona Cailler" userId="18abebce-e030-4141-80fc-48a6e6ea544f" providerId="ADAL" clId="{264A04CF-96D5-4EB0-A09E-F1830C26C974}" dt="2022-08-18T14:27:51.443" v="98" actId="947"/>
          <ac:spMkLst>
            <pc:docMk/>
            <pc:sldMk cId="2196844344" sldId="409"/>
            <ac:spMk id="21" creationId="{456453DA-7801-403F-A2F8-78475AC760DB}"/>
          </ac:spMkLst>
        </pc:spChg>
        <pc:spChg chg="mod">
          <ac:chgData name="Mona Cailler" userId="18abebce-e030-4141-80fc-48a6e6ea544f" providerId="ADAL" clId="{264A04CF-96D5-4EB0-A09E-F1830C26C974}" dt="2022-08-18T14:27:51.488" v="122" actId="947"/>
          <ac:spMkLst>
            <pc:docMk/>
            <pc:sldMk cId="2196844344" sldId="409"/>
            <ac:spMk id="22" creationId="{80C1D2F2-4193-4008-943E-64CC6220B7E0}"/>
          </ac:spMkLst>
        </pc:spChg>
        <pc:spChg chg="mod">
          <ac:chgData name="Mona Cailler" userId="18abebce-e030-4141-80fc-48a6e6ea544f" providerId="ADAL" clId="{264A04CF-96D5-4EB0-A09E-F1830C26C974}" dt="2022-08-18T14:27:51.492" v="128" actId="947"/>
          <ac:spMkLst>
            <pc:docMk/>
            <pc:sldMk cId="2196844344" sldId="409"/>
            <ac:spMk id="28" creationId="{2085FFA0-1F0D-4CD4-9BA2-74276A00880B}"/>
          </ac:spMkLst>
        </pc:spChg>
        <pc:spChg chg="mod">
          <ac:chgData name="Mona Cailler" userId="18abebce-e030-4141-80fc-48a6e6ea544f" providerId="ADAL" clId="{264A04CF-96D5-4EB0-A09E-F1830C26C974}" dt="2022-08-18T14:27:51.503" v="136" actId="947"/>
          <ac:spMkLst>
            <pc:docMk/>
            <pc:sldMk cId="2196844344" sldId="409"/>
            <ac:spMk id="30" creationId="{C11170B0-D436-4CA6-9233-1424F780167C}"/>
          </ac:spMkLst>
        </pc:spChg>
        <pc:spChg chg="mod">
          <ac:chgData name="Mona Cailler" userId="18abebce-e030-4141-80fc-48a6e6ea544f" providerId="ADAL" clId="{264A04CF-96D5-4EB0-A09E-F1830C26C974}" dt="2022-08-18T14:27:51.409" v="72" actId="947"/>
          <ac:spMkLst>
            <pc:docMk/>
            <pc:sldMk cId="2196844344" sldId="409"/>
            <ac:spMk id="54" creationId="{00000000-0000-0000-0000-000000000000}"/>
          </ac:spMkLst>
        </pc:spChg>
        <pc:spChg chg="mod">
          <ac:chgData name="Mona Cailler" userId="18abebce-e030-4141-80fc-48a6e6ea544f" providerId="ADAL" clId="{264A04CF-96D5-4EB0-A09E-F1830C26C974}" dt="2022-08-18T14:27:51.523" v="156" actId="947"/>
          <ac:spMkLst>
            <pc:docMk/>
            <pc:sldMk cId="2196844344" sldId="409"/>
            <ac:spMk id="61" creationId="{BC1F0891-698A-4A68-BCBD-41B6D094154F}"/>
          </ac:spMkLst>
        </pc:spChg>
        <pc:spChg chg="mod">
          <ac:chgData name="Mona Cailler" userId="18abebce-e030-4141-80fc-48a6e6ea544f" providerId="ADAL" clId="{264A04CF-96D5-4EB0-A09E-F1830C26C974}" dt="2022-08-18T14:27:51.547" v="178" actId="20577"/>
          <ac:spMkLst>
            <pc:docMk/>
            <pc:sldMk cId="2196844344" sldId="409"/>
            <ac:spMk id="63" creationId="{587BCCB9-AA83-4BB5-9AEC-20C6A05AC437}"/>
          </ac:spMkLst>
        </pc:spChg>
        <pc:spChg chg="mod">
          <ac:chgData name="Mona Cailler" userId="18abebce-e030-4141-80fc-48a6e6ea544f" providerId="ADAL" clId="{264A04CF-96D5-4EB0-A09E-F1830C26C974}" dt="2022-08-18T14:27:51.495" v="132" actId="20577"/>
          <ac:spMkLst>
            <pc:docMk/>
            <pc:sldMk cId="2196844344" sldId="409"/>
            <ac:spMk id="67" creationId="{9918EB64-A908-4F2E-ABB6-B2D26B604A0A}"/>
          </ac:spMkLst>
        </pc:spChg>
        <pc:spChg chg="mod">
          <ac:chgData name="Mona Cailler" userId="18abebce-e030-4141-80fc-48a6e6ea544f" providerId="ADAL" clId="{264A04CF-96D5-4EB0-A09E-F1830C26C974}" dt="2022-08-18T14:27:51.363" v="64" actId="20577"/>
          <ac:spMkLst>
            <pc:docMk/>
            <pc:sldMk cId="2196844344" sldId="409"/>
            <ac:spMk id="68" creationId="{F7BFB6C2-1E15-4649-A114-8FCE33F77849}"/>
          </ac:spMkLst>
        </pc:spChg>
        <pc:spChg chg="mod">
          <ac:chgData name="Mona Cailler" userId="18abebce-e030-4141-80fc-48a6e6ea544f" providerId="ADAL" clId="{264A04CF-96D5-4EB0-A09E-F1830C26C974}" dt="2022-08-18T14:27:51.486" v="120" actId="20577"/>
          <ac:spMkLst>
            <pc:docMk/>
            <pc:sldMk cId="2196844344" sldId="409"/>
            <ac:spMk id="69" creationId="{75130609-1B95-4157-A3CE-05016AEF3DF9}"/>
          </ac:spMkLst>
        </pc:spChg>
        <pc:spChg chg="mod">
          <ac:chgData name="Mona Cailler" userId="18abebce-e030-4141-80fc-48a6e6ea544f" providerId="ADAL" clId="{264A04CF-96D5-4EB0-A09E-F1830C26C974}" dt="2022-08-18T14:27:51.514" v="146" actId="20577"/>
          <ac:spMkLst>
            <pc:docMk/>
            <pc:sldMk cId="2196844344" sldId="409"/>
            <ac:spMk id="70" creationId="{AB920EE1-2B02-4421-9268-0E3D9F63FB94}"/>
          </ac:spMkLst>
        </pc:spChg>
        <pc:spChg chg="mod">
          <ac:chgData name="Mona Cailler" userId="18abebce-e030-4141-80fc-48a6e6ea544f" providerId="ADAL" clId="{264A04CF-96D5-4EB0-A09E-F1830C26C974}" dt="2022-08-18T14:27:51.491" v="126" actId="20577"/>
          <ac:spMkLst>
            <pc:docMk/>
            <pc:sldMk cId="2196844344" sldId="409"/>
            <ac:spMk id="71" creationId="{B36E0435-A200-47CC-87C6-692D849C005D}"/>
          </ac:spMkLst>
        </pc:spChg>
        <pc:spChg chg="mod">
          <ac:chgData name="Mona Cailler" userId="18abebce-e030-4141-80fc-48a6e6ea544f" providerId="ADAL" clId="{264A04CF-96D5-4EB0-A09E-F1830C26C974}" dt="2022-08-18T14:27:51.398" v="70" actId="947"/>
          <ac:spMkLst>
            <pc:docMk/>
            <pc:sldMk cId="2196844344" sldId="409"/>
            <ac:spMk id="72" creationId="{00000000-0000-0000-0000-000000000000}"/>
          </ac:spMkLst>
        </pc:spChg>
        <pc:spChg chg="mod">
          <ac:chgData name="Mona Cailler" userId="18abebce-e030-4141-80fc-48a6e6ea544f" providerId="ADAL" clId="{264A04CF-96D5-4EB0-A09E-F1830C26C974}" dt="2022-08-18T14:27:51.520" v="154" actId="20577"/>
          <ac:spMkLst>
            <pc:docMk/>
            <pc:sldMk cId="2196844344" sldId="409"/>
            <ac:spMk id="73" creationId="{8CA107F1-2F1A-455E-9C6B-F0CE62168090}"/>
          </ac:spMkLst>
        </pc:spChg>
        <pc:spChg chg="mod">
          <ac:chgData name="Mona Cailler" userId="18abebce-e030-4141-80fc-48a6e6ea544f" providerId="ADAL" clId="{264A04CF-96D5-4EB0-A09E-F1830C26C974}" dt="2022-08-18T14:27:51.474" v="112" actId="947"/>
          <ac:spMkLst>
            <pc:docMk/>
            <pc:sldMk cId="2196844344" sldId="409"/>
            <ac:spMk id="75" creationId="{343FBD5D-B1DE-4D2F-8985-52E986BBF86F}"/>
          </ac:spMkLst>
        </pc:spChg>
        <pc:spChg chg="mod">
          <ac:chgData name="Mona Cailler" userId="18abebce-e030-4141-80fc-48a6e6ea544f" providerId="ADAL" clId="{264A04CF-96D5-4EB0-A09E-F1830C26C974}" dt="2022-08-18T14:42:01.434" v="508" actId="552"/>
          <ac:spMkLst>
            <pc:docMk/>
            <pc:sldMk cId="2196844344" sldId="409"/>
            <ac:spMk id="76" creationId="{83E91B64-A084-DD85-748D-63986177C203}"/>
          </ac:spMkLst>
        </pc:spChg>
        <pc:spChg chg="mod">
          <ac:chgData name="Mona Cailler" userId="18abebce-e030-4141-80fc-48a6e6ea544f" providerId="ADAL" clId="{264A04CF-96D5-4EB0-A09E-F1830C26C974}" dt="2022-08-18T14:27:51.524" v="158" actId="947"/>
          <ac:spMkLst>
            <pc:docMk/>
            <pc:sldMk cId="2196844344" sldId="409"/>
            <ac:spMk id="77" creationId="{CABC7165-8D86-4A33-BA50-50E795850532}"/>
          </ac:spMkLst>
        </pc:spChg>
        <pc:spChg chg="mod">
          <ac:chgData name="Mona Cailler" userId="18abebce-e030-4141-80fc-48a6e6ea544f" providerId="ADAL" clId="{264A04CF-96D5-4EB0-A09E-F1830C26C974}" dt="2022-08-18T14:27:51.434" v="92" actId="20577"/>
          <ac:spMkLst>
            <pc:docMk/>
            <pc:sldMk cId="2196844344" sldId="409"/>
            <ac:spMk id="78" creationId="{98F7892F-2862-4C5F-894D-C38162D47E2C}"/>
          </ac:spMkLst>
        </pc:spChg>
        <pc:spChg chg="mod">
          <ac:chgData name="Mona Cailler" userId="18abebce-e030-4141-80fc-48a6e6ea544f" providerId="ADAL" clId="{264A04CF-96D5-4EB0-A09E-F1830C26C974}" dt="2022-08-18T14:42:01.434" v="508" actId="552"/>
          <ac:spMkLst>
            <pc:docMk/>
            <pc:sldMk cId="2196844344" sldId="409"/>
            <ac:spMk id="80" creationId="{1E2DD336-1112-4E5A-9DB1-E95D376C343D}"/>
          </ac:spMkLst>
        </pc:spChg>
        <pc:spChg chg="mod">
          <ac:chgData name="Mona Cailler" userId="18abebce-e030-4141-80fc-48a6e6ea544f" providerId="ADAL" clId="{264A04CF-96D5-4EB0-A09E-F1830C26C974}" dt="2022-08-18T14:42:01.434" v="508" actId="552"/>
          <ac:spMkLst>
            <pc:docMk/>
            <pc:sldMk cId="2196844344" sldId="409"/>
            <ac:spMk id="82" creationId="{D3CD39D8-9ABD-D14F-85B8-657103EB45EB}"/>
          </ac:spMkLst>
        </pc:spChg>
        <pc:spChg chg="mod">
          <ac:chgData name="Mona Cailler" userId="18abebce-e030-4141-80fc-48a6e6ea544f" providerId="ADAL" clId="{264A04CF-96D5-4EB0-A09E-F1830C26C974}" dt="2022-08-18T14:29:46.251" v="378"/>
          <ac:spMkLst>
            <pc:docMk/>
            <pc:sldMk cId="2196844344" sldId="409"/>
            <ac:spMk id="86" creationId="{00000000-0000-0000-0000-000000000000}"/>
          </ac:spMkLst>
        </pc:spChg>
        <pc:spChg chg="mod">
          <ac:chgData name="Mona Cailler" userId="18abebce-e030-4141-80fc-48a6e6ea544f" providerId="ADAL" clId="{264A04CF-96D5-4EB0-A09E-F1830C26C974}" dt="2022-08-18T14:27:51.414" v="74" actId="947"/>
          <ac:spMkLst>
            <pc:docMk/>
            <pc:sldMk cId="2196844344" sldId="409"/>
            <ac:spMk id="88" creationId="{D3B0ACF3-62EE-A282-FE4B-CBB896D4E541}"/>
          </ac:spMkLst>
        </pc:spChg>
        <pc:spChg chg="mod">
          <ac:chgData name="Mona Cailler" userId="18abebce-e030-4141-80fc-48a6e6ea544f" providerId="ADAL" clId="{264A04CF-96D5-4EB0-A09E-F1830C26C974}" dt="2022-08-18T14:27:51.553" v="182" actId="947"/>
          <ac:spMkLst>
            <pc:docMk/>
            <pc:sldMk cId="2196844344" sldId="409"/>
            <ac:spMk id="89" creationId="{DE5E58CE-5D34-06BA-DEDF-B26BC390BC5A}"/>
          </ac:spMkLst>
        </pc:spChg>
        <pc:spChg chg="mod">
          <ac:chgData name="Mona Cailler" userId="18abebce-e030-4141-80fc-48a6e6ea544f" providerId="ADAL" clId="{264A04CF-96D5-4EB0-A09E-F1830C26C974}" dt="2022-08-18T14:27:51.559" v="186" actId="947"/>
          <ac:spMkLst>
            <pc:docMk/>
            <pc:sldMk cId="2196844344" sldId="409"/>
            <ac:spMk id="90" creationId="{A2F27A64-FDE7-7F98-57A4-F3662EDE43A7}"/>
          </ac:spMkLst>
        </pc:spChg>
        <pc:spChg chg="mod">
          <ac:chgData name="Mona Cailler" userId="18abebce-e030-4141-80fc-48a6e6ea544f" providerId="ADAL" clId="{264A04CF-96D5-4EB0-A09E-F1830C26C974}" dt="2022-08-18T14:27:51.557" v="184" actId="947"/>
          <ac:spMkLst>
            <pc:docMk/>
            <pc:sldMk cId="2196844344" sldId="409"/>
            <ac:spMk id="92" creationId="{1DDE3209-458C-B629-7DFE-731765F7A57B}"/>
          </ac:spMkLst>
        </pc:spChg>
        <pc:spChg chg="mod">
          <ac:chgData name="Mona Cailler" userId="18abebce-e030-4141-80fc-48a6e6ea544f" providerId="ADAL" clId="{264A04CF-96D5-4EB0-A09E-F1830C26C974}" dt="2022-08-18T14:27:51.526" v="160" actId="947"/>
          <ac:spMkLst>
            <pc:docMk/>
            <pc:sldMk cId="2196844344" sldId="409"/>
            <ac:spMk id="93" creationId="{02790813-7D2D-4AA2-A715-B97A32787C36}"/>
          </ac:spMkLst>
        </pc:spChg>
        <pc:spChg chg="mod">
          <ac:chgData name="Mona Cailler" userId="18abebce-e030-4141-80fc-48a6e6ea544f" providerId="ADAL" clId="{264A04CF-96D5-4EB0-A09E-F1830C26C974}" dt="2022-08-18T14:27:51.528" v="162" actId="947"/>
          <ac:spMkLst>
            <pc:docMk/>
            <pc:sldMk cId="2196844344" sldId="409"/>
            <ac:spMk id="94" creationId="{87E59D86-100B-498E-824F-3B3C28E57EC9}"/>
          </ac:spMkLst>
        </pc:spChg>
        <pc:spChg chg="mod">
          <ac:chgData name="Mona Cailler" userId="18abebce-e030-4141-80fc-48a6e6ea544f" providerId="ADAL" clId="{264A04CF-96D5-4EB0-A09E-F1830C26C974}" dt="2022-08-18T14:27:51.529" v="164" actId="947"/>
          <ac:spMkLst>
            <pc:docMk/>
            <pc:sldMk cId="2196844344" sldId="409"/>
            <ac:spMk id="95" creationId="{E1183762-6C28-403F-B685-A46CDAFFA417}"/>
          </ac:spMkLst>
        </pc:spChg>
        <pc:spChg chg="mod">
          <ac:chgData name="Mona Cailler" userId="18abebce-e030-4141-80fc-48a6e6ea544f" providerId="ADAL" clId="{264A04CF-96D5-4EB0-A09E-F1830C26C974}" dt="2022-08-18T14:27:51.438" v="94" actId="947"/>
          <ac:spMkLst>
            <pc:docMk/>
            <pc:sldMk cId="2196844344" sldId="409"/>
            <ac:spMk id="100" creationId="{1A19A017-B2DA-48AA-B91F-64D63F92184D}"/>
          </ac:spMkLst>
        </pc:spChg>
        <pc:spChg chg="mod">
          <ac:chgData name="Mona Cailler" userId="18abebce-e030-4141-80fc-48a6e6ea544f" providerId="ADAL" clId="{264A04CF-96D5-4EB0-A09E-F1830C26C974}" dt="2022-08-18T14:27:51.531" v="166" actId="947"/>
          <ac:spMkLst>
            <pc:docMk/>
            <pc:sldMk cId="2196844344" sldId="409"/>
            <ac:spMk id="101" creationId="{4F6C4853-1F58-43B7-8CF0-588B75275719}"/>
          </ac:spMkLst>
        </pc:spChg>
        <pc:spChg chg="mod">
          <ac:chgData name="Mona Cailler" userId="18abebce-e030-4141-80fc-48a6e6ea544f" providerId="ADAL" clId="{264A04CF-96D5-4EB0-A09E-F1830C26C974}" dt="2022-08-18T14:27:51.447" v="100" actId="947"/>
          <ac:spMkLst>
            <pc:docMk/>
            <pc:sldMk cId="2196844344" sldId="409"/>
            <ac:spMk id="102" creationId="{00000000-0000-0000-0000-000000000000}"/>
          </ac:spMkLst>
        </pc:spChg>
        <pc:spChg chg="mod">
          <ac:chgData name="Mona Cailler" userId="18abebce-e030-4141-80fc-48a6e6ea544f" providerId="ADAL" clId="{264A04CF-96D5-4EB0-A09E-F1830C26C974}" dt="2022-08-18T14:30:31.603" v="428"/>
          <ac:spMkLst>
            <pc:docMk/>
            <pc:sldMk cId="2196844344" sldId="409"/>
            <ac:spMk id="103" creationId="{00000000-0000-0000-0000-000000000000}"/>
          </ac:spMkLst>
        </pc:spChg>
        <pc:spChg chg="mod">
          <ac:chgData name="Mona Cailler" userId="18abebce-e030-4141-80fc-48a6e6ea544f" providerId="ADAL" clId="{264A04CF-96D5-4EB0-A09E-F1830C26C974}" dt="2022-08-18T14:27:51.563" v="190" actId="20577"/>
          <ac:spMkLst>
            <pc:docMk/>
            <pc:sldMk cId="2196844344" sldId="409"/>
            <ac:spMk id="105" creationId="{52721C1F-EE31-0B23-A45E-0D7FE5F00D65}"/>
          </ac:spMkLst>
        </pc:spChg>
        <pc:spChg chg="mod">
          <ac:chgData name="Mona Cailler" userId="18abebce-e030-4141-80fc-48a6e6ea544f" providerId="ADAL" clId="{264A04CF-96D5-4EB0-A09E-F1830C26C974}" dt="2022-08-18T14:27:51.421" v="82" actId="20577"/>
          <ac:spMkLst>
            <pc:docMk/>
            <pc:sldMk cId="2196844344" sldId="409"/>
            <ac:spMk id="106" creationId="{557E2FD3-484F-DD70-CD8E-22DEF4AF9673}"/>
          </ac:spMkLst>
        </pc:spChg>
        <pc:spChg chg="mod">
          <ac:chgData name="Mona Cailler" userId="18abebce-e030-4141-80fc-48a6e6ea544f" providerId="ADAL" clId="{264A04CF-96D5-4EB0-A09E-F1830C26C974}" dt="2022-08-18T14:27:51.431" v="88" actId="20577"/>
          <ac:spMkLst>
            <pc:docMk/>
            <pc:sldMk cId="2196844344" sldId="409"/>
            <ac:spMk id="107" creationId="{DB68E761-2ED2-5379-5339-D4D0E771F794}"/>
          </ac:spMkLst>
        </pc:spChg>
        <pc:spChg chg="mod">
          <ac:chgData name="Mona Cailler" userId="18abebce-e030-4141-80fc-48a6e6ea544f" providerId="ADAL" clId="{264A04CF-96D5-4EB0-A09E-F1830C26C974}" dt="2022-08-18T14:42:01.434" v="508" actId="552"/>
          <ac:spMkLst>
            <pc:docMk/>
            <pc:sldMk cId="2196844344" sldId="409"/>
            <ac:spMk id="109" creationId="{F409736E-E8F7-8F50-C3FC-A735950FB72D}"/>
          </ac:spMkLst>
        </pc:spChg>
        <pc:spChg chg="mod">
          <ac:chgData name="Mona Cailler" userId="18abebce-e030-4141-80fc-48a6e6ea544f" providerId="ADAL" clId="{264A04CF-96D5-4EB0-A09E-F1830C26C974}" dt="2022-08-18T14:27:51.508" v="140" actId="947"/>
          <ac:spMkLst>
            <pc:docMk/>
            <pc:sldMk cId="2196844344" sldId="409"/>
            <ac:spMk id="111" creationId="{FB08F01D-D205-41A8-87CF-D8B4125AA9FF}"/>
          </ac:spMkLst>
        </pc:spChg>
        <pc:spChg chg="mod">
          <ac:chgData name="Mona Cailler" userId="18abebce-e030-4141-80fc-48a6e6ea544f" providerId="ADAL" clId="{264A04CF-96D5-4EB0-A09E-F1830C26C974}" dt="2022-08-18T14:27:51.535" v="168" actId="947"/>
          <ac:spMkLst>
            <pc:docMk/>
            <pc:sldMk cId="2196844344" sldId="409"/>
            <ac:spMk id="112" creationId="{E981A14D-4B8F-4259-92AC-DD4DC6336609}"/>
          </ac:spMkLst>
        </pc:spChg>
        <pc:spChg chg="mod">
          <ac:chgData name="Mona Cailler" userId="18abebce-e030-4141-80fc-48a6e6ea544f" providerId="ADAL" clId="{264A04CF-96D5-4EB0-A09E-F1830C26C974}" dt="2022-08-18T14:27:51.540" v="172" actId="947"/>
          <ac:spMkLst>
            <pc:docMk/>
            <pc:sldMk cId="2196844344" sldId="409"/>
            <ac:spMk id="128" creationId="{D475C894-42A1-478D-B145-65768F223021}"/>
          </ac:spMkLst>
        </pc:spChg>
        <pc:spChg chg="mod">
          <ac:chgData name="Mona Cailler" userId="18abebce-e030-4141-80fc-48a6e6ea544f" providerId="ADAL" clId="{264A04CF-96D5-4EB0-A09E-F1830C26C974}" dt="2022-08-18T14:27:51.539" v="170" actId="947"/>
          <ac:spMkLst>
            <pc:docMk/>
            <pc:sldMk cId="2196844344" sldId="409"/>
            <ac:spMk id="129" creationId="{1B4B191D-3F74-4AB5-BBA0-DFD2C735C004}"/>
          </ac:spMkLst>
        </pc:spChg>
        <pc:spChg chg="mod">
          <ac:chgData name="Mona Cailler" userId="18abebce-e030-4141-80fc-48a6e6ea544f" providerId="ADAL" clId="{264A04CF-96D5-4EB0-A09E-F1830C26C974}" dt="2022-08-18T14:27:51.501" v="134" actId="947"/>
          <ac:spMkLst>
            <pc:docMk/>
            <pc:sldMk cId="2196844344" sldId="409"/>
            <ac:spMk id="133" creationId="{0E90EA0A-CBAA-469F-9814-CB724A971336}"/>
          </ac:spMkLst>
        </pc:spChg>
        <pc:spChg chg="mod">
          <ac:chgData name="Mona Cailler" userId="18abebce-e030-4141-80fc-48a6e6ea544f" providerId="ADAL" clId="{264A04CF-96D5-4EB0-A09E-F1830C26C974}" dt="2022-08-18T14:27:51.517" v="150" actId="947"/>
          <ac:spMkLst>
            <pc:docMk/>
            <pc:sldMk cId="2196844344" sldId="409"/>
            <ac:spMk id="178" creationId="{2B706D9C-D112-48A8-9CF7-876FA779B276}"/>
          </ac:spMkLst>
        </pc:spChg>
        <pc:spChg chg="mod">
          <ac:chgData name="Mona Cailler" userId="18abebce-e030-4141-80fc-48a6e6ea544f" providerId="ADAL" clId="{264A04CF-96D5-4EB0-A09E-F1830C26C974}" dt="2022-08-18T14:27:51.515" v="148" actId="947"/>
          <ac:spMkLst>
            <pc:docMk/>
            <pc:sldMk cId="2196844344" sldId="409"/>
            <ac:spMk id="193" creationId="{27B5639E-F9BB-4AB0-9043-5B5E193DBEF3}"/>
          </ac:spMkLst>
        </pc:spChg>
        <pc:graphicFrameChg chg="mod">
          <ac:chgData name="Mona Cailler" userId="18abebce-e030-4141-80fc-48a6e6ea544f" providerId="ADAL" clId="{264A04CF-96D5-4EB0-A09E-F1830C26C974}" dt="2022-08-18T14:29:46.304" v="421"/>
          <ac:graphicFrameMkLst>
            <pc:docMk/>
            <pc:sldMk cId="2196844344" sldId="409"/>
            <ac:graphicFrameMk id="7" creationId="{00000000-0000-0000-0000-000000000000}"/>
          </ac:graphicFrameMkLst>
        </pc:graphicFrameChg>
      </pc:sldChg>
      <pc:sldChg chg="add">
        <pc:chgData name="Mona Cailler" userId="18abebce-e030-4141-80fc-48a6e6ea544f" providerId="ADAL" clId="{264A04CF-96D5-4EB0-A09E-F1830C26C974}" dt="2022-08-18T15:01:27.365" v="511"/>
        <pc:sldMkLst>
          <pc:docMk/>
          <pc:sldMk cId="406848676" sldId="410"/>
        </pc:sldMkLst>
      </pc:sldChg>
      <pc:sldChg chg="del">
        <pc:chgData name="Mona Cailler" userId="18abebce-e030-4141-80fc-48a6e6ea544f" providerId="ADAL" clId="{264A04CF-96D5-4EB0-A09E-F1830C26C974}" dt="2022-08-18T15:01:22.882" v="509" actId="47"/>
        <pc:sldMkLst>
          <pc:docMk/>
          <pc:sldMk cId="2926901226" sldId="410"/>
        </pc:sldMkLst>
      </pc:sldChg>
      <pc:sldChg chg="modSp add del mod">
        <pc:chgData name="Mona Cailler" userId="18abebce-e030-4141-80fc-48a6e6ea544f" providerId="ADAL" clId="{264A04CF-96D5-4EB0-A09E-F1830C26C974}" dt="2022-08-18T15:01:25.835" v="510" actId="47"/>
        <pc:sldMkLst>
          <pc:docMk/>
          <pc:sldMk cId="3407807286" sldId="411"/>
        </pc:sldMkLst>
        <pc:spChg chg="mod">
          <ac:chgData name="Mona Cailler" userId="18abebce-e030-4141-80fc-48a6e6ea544f" providerId="ADAL" clId="{264A04CF-96D5-4EB0-A09E-F1830C26C974}" dt="2022-08-18T14:33:31.556" v="430" actId="20577"/>
          <ac:spMkLst>
            <pc:docMk/>
            <pc:sldMk cId="3407807286" sldId="411"/>
            <ac:spMk id="9" creationId="{583F52F8-D7E7-42FD-9FB5-8F23B04017AF}"/>
          </ac:spMkLst>
        </pc:spChg>
      </pc:sldChg>
    </pc:docChg>
  </pc:docChgLst>
  <pc:docChgLst>
    <pc:chgData name="Friederike Teutsch" userId="b1c99ed9-49ae-4f77-aaca-917ff73ec7e1" providerId="ADAL" clId="{90143906-EFED-4263-911E-03A643DA5EE1}"/>
    <pc:docChg chg="custSel modSld replTag">
      <pc:chgData name="Friederike Teutsch" userId="b1c99ed9-49ae-4f77-aaca-917ff73ec7e1" providerId="ADAL" clId="{90143906-EFED-4263-911E-03A643DA5EE1}" dt="2022-10-21T14:30:21.369" v="138" actId="6549"/>
      <pc:docMkLst>
        <pc:docMk/>
      </pc:docMkLst>
      <pc:sldChg chg="addSp delSp modSp mod">
        <pc:chgData name="Friederike Teutsch" userId="b1c99ed9-49ae-4f77-aaca-917ff73ec7e1" providerId="ADAL" clId="{90143906-EFED-4263-911E-03A643DA5EE1}" dt="2022-10-21T14:30:10.804" v="90"/>
        <pc:sldMkLst>
          <pc:docMk/>
          <pc:sldMk cId="2196844344" sldId="409"/>
        </pc:sldMkLst>
        <pc:spChg chg="add del mod modVis">
          <ac:chgData name="Friederike Teutsch" userId="b1c99ed9-49ae-4f77-aaca-917ff73ec7e1" providerId="ADAL" clId="{90143906-EFED-4263-911E-03A643DA5EE1}" dt="2022-10-21T14:30:10.188" v="43"/>
          <ac:spMkLst>
            <pc:docMk/>
            <pc:sldMk cId="2196844344" sldId="409"/>
            <ac:spMk id="3" creationId="{3F1540DA-9E0E-46B9-44CC-63AD2900A833}"/>
          </ac:spMkLst>
        </pc:spChg>
        <pc:spChg chg="add del mod modVis">
          <ac:chgData name="Friederike Teutsch" userId="b1c99ed9-49ae-4f77-aaca-917ff73ec7e1" providerId="ADAL" clId="{90143906-EFED-4263-911E-03A643DA5EE1}" dt="2022-10-21T14:30:10.801" v="88"/>
          <ac:spMkLst>
            <pc:docMk/>
            <pc:sldMk cId="2196844344" sldId="409"/>
            <ac:spMk id="6" creationId="{F2655B29-F865-4A48-5E15-43352AF5769C}"/>
          </ac:spMkLst>
        </pc:spChg>
        <pc:spChg chg="mod">
          <ac:chgData name="Friederike Teutsch" userId="b1c99ed9-49ae-4f77-aaca-917ff73ec7e1" providerId="ADAL" clId="{90143906-EFED-4263-911E-03A643DA5EE1}" dt="2022-10-21T14:30:05.341" v="0" actId="6549"/>
          <ac:spMkLst>
            <pc:docMk/>
            <pc:sldMk cId="2196844344" sldId="409"/>
            <ac:spMk id="72" creationId="{00000000-0000-0000-0000-000000000000}"/>
          </ac:spMkLst>
        </pc:spChg>
        <pc:spChg chg="mod">
          <ac:chgData name="Friederike Teutsch" userId="b1c99ed9-49ae-4f77-aaca-917ff73ec7e1" providerId="ADAL" clId="{90143906-EFED-4263-911E-03A643DA5EE1}" dt="2022-10-21T14:30:10.728" v="47"/>
          <ac:spMkLst>
            <pc:docMk/>
            <pc:sldMk cId="2196844344" sldId="409"/>
            <ac:spMk id="86" creationId="{00000000-0000-0000-0000-000000000000}"/>
          </ac:spMkLst>
        </pc:spChg>
        <pc:graphicFrameChg chg="mod">
          <ac:chgData name="Friederike Teutsch" userId="b1c99ed9-49ae-4f77-aaca-917ff73ec7e1" providerId="ADAL" clId="{90143906-EFED-4263-911E-03A643DA5EE1}" dt="2022-10-21T14:30:10.804" v="90"/>
          <ac:graphicFrameMkLst>
            <pc:docMk/>
            <pc:sldMk cId="2196844344" sldId="409"/>
            <ac:graphicFrameMk id="7" creationId="{00000000-0000-0000-0000-000000000000}"/>
          </ac:graphicFrameMkLst>
        </pc:graphicFrameChg>
      </pc:sldChg>
      <pc:sldChg chg="addSp delSp modSp mod">
        <pc:chgData name="Friederike Teutsch" userId="b1c99ed9-49ae-4f77-aaca-917ff73ec7e1" providerId="ADAL" clId="{90143906-EFED-4263-911E-03A643DA5EE1}" dt="2022-10-21T14:30:21.369" v="138" actId="6549"/>
        <pc:sldMkLst>
          <pc:docMk/>
          <pc:sldMk cId="406848676" sldId="410"/>
        </pc:sldMkLst>
        <pc:spChg chg="add del mod modVis">
          <ac:chgData name="Friederike Teutsch" userId="b1c99ed9-49ae-4f77-aaca-917ff73ec7e1" providerId="ADAL" clId="{90143906-EFED-4263-911E-03A643DA5EE1}" dt="2022-10-21T14:30:16.755" v="135"/>
          <ac:spMkLst>
            <pc:docMk/>
            <pc:sldMk cId="406848676" sldId="410"/>
            <ac:spMk id="3" creationId="{FAB06824-2608-05A8-280D-F3E0D2FB26C1}"/>
          </ac:spMkLst>
        </pc:spChg>
        <pc:spChg chg="mod">
          <ac:chgData name="Friederike Teutsch" userId="b1c99ed9-49ae-4f77-aaca-917ff73ec7e1" providerId="ADAL" clId="{90143906-EFED-4263-911E-03A643DA5EE1}" dt="2022-10-21T14:30:21.369" v="138" actId="6549"/>
          <ac:spMkLst>
            <pc:docMk/>
            <pc:sldMk cId="406848676" sldId="410"/>
            <ac:spMk id="72" creationId="{00000000-0000-0000-0000-000000000000}"/>
          </ac:spMkLst>
        </pc:spChg>
        <pc:spChg chg="mod">
          <ac:chgData name="Friederike Teutsch" userId="b1c99ed9-49ae-4f77-aaca-917ff73ec7e1" providerId="ADAL" clId="{90143906-EFED-4263-911E-03A643DA5EE1}" dt="2022-10-21T14:30:16.671" v="94"/>
          <ac:spMkLst>
            <pc:docMk/>
            <pc:sldMk cId="406848676" sldId="410"/>
            <ac:spMk id="86" creationId="{00000000-0000-0000-0000-000000000000}"/>
          </ac:spMkLst>
        </pc:spChg>
        <pc:graphicFrameChg chg="mod">
          <ac:chgData name="Friederike Teutsch" userId="b1c99ed9-49ae-4f77-aaca-917ff73ec7e1" providerId="ADAL" clId="{90143906-EFED-4263-911E-03A643DA5EE1}" dt="2022-10-21T14:30:16.758" v="137"/>
          <ac:graphicFrameMkLst>
            <pc:docMk/>
            <pc:sldMk cId="406848676" sldId="410"/>
            <ac:graphicFrameMk id="7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8F33C-B9AE-49AE-9112-66A135CECFE3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Cliquez pour modifier les styles du texte principal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DDADE-7B0F-47D0-8A47-5F7FB25EA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175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3A632B-FBDE-46D4-BF6F-6D14421E634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223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oleObject" Target="../embeddings/oleObject2.bin"/><Relationship Id="rId7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" y="0"/>
                        <a:ext cx="211667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Image 20" descr="FD_1_L254.png"/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 bwMode="ltGray">
          <a:xfrm>
            <a:off x="1" y="-7257"/>
            <a:ext cx="12192000" cy="5157788"/>
          </a:xfrm>
          <a:prstGeom prst="rect">
            <a:avLst/>
          </a:prstGeom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624417" y="2958308"/>
            <a:ext cx="5123240" cy="323165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>
              <a:defRPr sz="2100" b="1" cap="none" baseline="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24417" y="3529965"/>
            <a:ext cx="5123240" cy="230832"/>
          </a:xfrm>
        </p:spPr>
        <p:txBody>
          <a:bodyPr wrap="square">
            <a:spAutoFit/>
          </a:bodyPr>
          <a:lstStyle>
            <a:lvl1pPr>
              <a:defRPr sz="1500" cap="none" baseline="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27" name="McK Title Elements" hidden="1"/>
          <p:cNvGrpSpPr/>
          <p:nvPr userDrawn="1"/>
        </p:nvGrpSpPr>
        <p:grpSpPr bwMode="auto">
          <a:xfrm>
            <a:off x="624418" y="4309457"/>
            <a:ext cx="5385256" cy="376618"/>
            <a:chOff x="1037261" y="5404470"/>
            <a:chExt cx="4038942" cy="376618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037261" y="5404470"/>
              <a:ext cx="4038942" cy="161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>
                  <a:solidFill>
                    <a:srgbClr val="FFFFFF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037261" y="5619505"/>
              <a:ext cx="4038942" cy="161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>
                  <a:solidFill>
                    <a:srgbClr val="FFFFFF"/>
                  </a:solidFill>
                  <a:latin typeface="Arial"/>
                </a:rPr>
                <a:t>Date</a:t>
              </a:r>
            </a:p>
          </p:txBody>
        </p:sp>
      </p:grpSp>
      <p:pic>
        <p:nvPicPr>
          <p:cNvPr id="21" name="Image 19" descr="Bas_couv.png"/>
          <p:cNvPicPr>
            <a:picLocks noChangeAspect="1"/>
          </p:cNvPicPr>
          <p:nvPr userDrawn="1"/>
        </p:nvPicPr>
        <p:blipFill>
          <a:blip r:embed="rId6" cstate="print"/>
          <a:srcRect r="60243" b="722"/>
          <a:stretch>
            <a:fillRect/>
          </a:stretch>
        </p:blipFill>
        <p:spPr bwMode="auto">
          <a:xfrm>
            <a:off x="4" y="5172520"/>
            <a:ext cx="4847167" cy="1685480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 bwMode="auto">
          <a:xfrm>
            <a:off x="624417" y="3391895"/>
            <a:ext cx="3264000" cy="25200"/>
          </a:xfrm>
          <a:prstGeom prst="rect">
            <a:avLst/>
          </a:prstGeom>
          <a:solidFill>
            <a:srgbClr val="95D6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350" kern="0">
              <a:solidFill>
                <a:sysClr val="window" lastClr="FFFFFF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 bwMode="auto">
          <a:xfrm>
            <a:off x="11257880" y="6354203"/>
            <a:ext cx="573875" cy="115416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none" lIns="0" tIns="0" rIns="0" bIns="0" rtlCol="0" anchor="t" anchorCtr="0">
            <a:spAutoFit/>
          </a:bodyPr>
          <a:lstStyle/>
          <a:p>
            <a:pPr algn="r">
              <a:defRPr/>
            </a:pPr>
            <a:r>
              <a:rPr lang="en-US" sz="750" kern="0">
                <a:solidFill>
                  <a:srgbClr val="95D600"/>
                </a:solidFill>
              </a:rPr>
              <a:t>www.gavi.org</a:t>
            </a:r>
          </a:p>
        </p:txBody>
      </p:sp>
      <p:pic>
        <p:nvPicPr>
          <p:cNvPr id="17541" name="Picture 133"/>
          <p:cNvPicPr>
            <a:picLocks noChangeAspect="1" noChangeArrowheads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16" t="42028" r="1467" b="15943"/>
          <a:stretch/>
        </p:blipFill>
        <p:spPr bwMode="auto">
          <a:xfrm>
            <a:off x="10324686" y="6190074"/>
            <a:ext cx="1519768" cy="164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Placeholder 1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3" r="18213"/>
          <a:stretch>
            <a:fillRect/>
          </a:stretch>
        </p:blipFill>
        <p:spPr bwMode="ltGray">
          <a:xfrm>
            <a:off x="5590118" y="-11869"/>
            <a:ext cx="6601883" cy="5162400"/>
          </a:xfrm>
          <a:custGeom>
            <a:avLst/>
            <a:gdLst>
              <a:gd name="connsiteX0" fmla="*/ 0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0 w 3851275"/>
              <a:gd name="connsiteY3" fmla="*/ 5157788 h 5157788"/>
              <a:gd name="connsiteX4" fmla="*/ 0 w 3851275"/>
              <a:gd name="connsiteY4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0 w 3851275"/>
              <a:gd name="connsiteY3" fmla="*/ 5157788 h 5157788"/>
              <a:gd name="connsiteX4" fmla="*/ 1692275 w 3851275"/>
              <a:gd name="connsiteY4" fmla="*/ 0 h 5157788"/>
              <a:gd name="connsiteX0" fmla="*/ 0 w 2159000"/>
              <a:gd name="connsiteY0" fmla="*/ 0 h 5157788"/>
              <a:gd name="connsiteX1" fmla="*/ 2159000 w 2159000"/>
              <a:gd name="connsiteY1" fmla="*/ 0 h 5157788"/>
              <a:gd name="connsiteX2" fmla="*/ 2159000 w 2159000"/>
              <a:gd name="connsiteY2" fmla="*/ 5157788 h 5157788"/>
              <a:gd name="connsiteX3" fmla="*/ 0 w 2159000"/>
              <a:gd name="connsiteY3" fmla="*/ 5157788 h 5157788"/>
              <a:gd name="connsiteX4" fmla="*/ 0 w 2159000"/>
              <a:gd name="connsiteY4" fmla="*/ 0 h 5157788"/>
              <a:gd name="connsiteX0" fmla="*/ 2625271 w 4784271"/>
              <a:gd name="connsiteY0" fmla="*/ 0 h 5157788"/>
              <a:gd name="connsiteX1" fmla="*/ 4784271 w 4784271"/>
              <a:gd name="connsiteY1" fmla="*/ 0 h 5157788"/>
              <a:gd name="connsiteX2" fmla="*/ 4784271 w 4784271"/>
              <a:gd name="connsiteY2" fmla="*/ 5157788 h 5157788"/>
              <a:gd name="connsiteX3" fmla="*/ 2625271 w 4784271"/>
              <a:gd name="connsiteY3" fmla="*/ 5157788 h 5157788"/>
              <a:gd name="connsiteX4" fmla="*/ 2625271 w 4784271"/>
              <a:gd name="connsiteY4" fmla="*/ 0 h 5157788"/>
              <a:gd name="connsiteX0" fmla="*/ 2625271 w 4784271"/>
              <a:gd name="connsiteY0" fmla="*/ 0 h 5157788"/>
              <a:gd name="connsiteX1" fmla="*/ 4784271 w 4784271"/>
              <a:gd name="connsiteY1" fmla="*/ 0 h 5157788"/>
              <a:gd name="connsiteX2" fmla="*/ 4784271 w 4784271"/>
              <a:gd name="connsiteY2" fmla="*/ 5157788 h 5157788"/>
              <a:gd name="connsiteX3" fmla="*/ 2625271 w 4784271"/>
              <a:gd name="connsiteY3" fmla="*/ 5157788 h 5157788"/>
              <a:gd name="connsiteX4" fmla="*/ 2625271 w 4784271"/>
              <a:gd name="connsiteY4" fmla="*/ 0 h 5157788"/>
              <a:gd name="connsiteX0" fmla="*/ 3568576 w 5727576"/>
              <a:gd name="connsiteY0" fmla="*/ 0 h 5157788"/>
              <a:gd name="connsiteX1" fmla="*/ 5727576 w 5727576"/>
              <a:gd name="connsiteY1" fmla="*/ 0 h 5157788"/>
              <a:gd name="connsiteX2" fmla="*/ 5727576 w 5727576"/>
              <a:gd name="connsiteY2" fmla="*/ 5157788 h 5157788"/>
              <a:gd name="connsiteX3" fmla="*/ 3568576 w 5727576"/>
              <a:gd name="connsiteY3" fmla="*/ 5157788 h 5157788"/>
              <a:gd name="connsiteX4" fmla="*/ 3568576 w 5727576"/>
              <a:gd name="connsiteY4" fmla="*/ 0 h 5157788"/>
              <a:gd name="connsiteX0" fmla="*/ 3306355 w 5465355"/>
              <a:gd name="connsiteY0" fmla="*/ 0 h 5157788"/>
              <a:gd name="connsiteX1" fmla="*/ 5465355 w 5465355"/>
              <a:gd name="connsiteY1" fmla="*/ 0 h 5157788"/>
              <a:gd name="connsiteX2" fmla="*/ 5465355 w 5465355"/>
              <a:gd name="connsiteY2" fmla="*/ 5157788 h 5157788"/>
              <a:gd name="connsiteX3" fmla="*/ 3306355 w 5465355"/>
              <a:gd name="connsiteY3" fmla="*/ 5157788 h 5157788"/>
              <a:gd name="connsiteX4" fmla="*/ 3306355 w 5465355"/>
              <a:gd name="connsiteY4" fmla="*/ 0 h 5157788"/>
              <a:gd name="connsiteX0" fmla="*/ 1416957 w 3575957"/>
              <a:gd name="connsiteY0" fmla="*/ 0 h 5157788"/>
              <a:gd name="connsiteX1" fmla="*/ 3575957 w 3575957"/>
              <a:gd name="connsiteY1" fmla="*/ 0 h 5157788"/>
              <a:gd name="connsiteX2" fmla="*/ 3575957 w 3575957"/>
              <a:gd name="connsiteY2" fmla="*/ 5157788 h 5157788"/>
              <a:gd name="connsiteX3" fmla="*/ 1416957 w 3575957"/>
              <a:gd name="connsiteY3" fmla="*/ 5157788 h 5157788"/>
              <a:gd name="connsiteX4" fmla="*/ 0 w 3575957"/>
              <a:gd name="connsiteY4" fmla="*/ 3339193 h 5157788"/>
              <a:gd name="connsiteX5" fmla="*/ 1416957 w 3575957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6017419"/>
              <a:gd name="connsiteX1" fmla="*/ 3851275 w 3851275"/>
              <a:gd name="connsiteY1" fmla="*/ 0 h 6017419"/>
              <a:gd name="connsiteX2" fmla="*/ 3851275 w 3851275"/>
              <a:gd name="connsiteY2" fmla="*/ 5157788 h 6017419"/>
              <a:gd name="connsiteX3" fmla="*/ 1692275 w 3851275"/>
              <a:gd name="connsiteY3" fmla="*/ 5157788 h 6017419"/>
              <a:gd name="connsiteX4" fmla="*/ 0 w 3851275"/>
              <a:gd name="connsiteY4" fmla="*/ 3284984 h 6017419"/>
              <a:gd name="connsiteX5" fmla="*/ 1692275 w 3851275"/>
              <a:gd name="connsiteY5" fmla="*/ 0 h 6017419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429000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429000 h 5157788"/>
              <a:gd name="connsiteX5" fmla="*/ 1710871 w 3869871"/>
              <a:gd name="connsiteY5" fmla="*/ 0 h 5157788"/>
              <a:gd name="connsiteX0" fmla="*/ 1704975 w 3863975"/>
              <a:gd name="connsiteY0" fmla="*/ 0 h 5157788"/>
              <a:gd name="connsiteX1" fmla="*/ 3863975 w 3863975"/>
              <a:gd name="connsiteY1" fmla="*/ 0 h 5157788"/>
              <a:gd name="connsiteX2" fmla="*/ 3863975 w 3863975"/>
              <a:gd name="connsiteY2" fmla="*/ 5157788 h 5157788"/>
              <a:gd name="connsiteX3" fmla="*/ 1704975 w 3863975"/>
              <a:gd name="connsiteY3" fmla="*/ 5157788 h 5157788"/>
              <a:gd name="connsiteX4" fmla="*/ 12700 w 3863975"/>
              <a:gd name="connsiteY4" fmla="*/ 3429000 h 5157788"/>
              <a:gd name="connsiteX5" fmla="*/ 1704975 w 3863975"/>
              <a:gd name="connsiteY5" fmla="*/ 0 h 5157788"/>
              <a:gd name="connsiteX0" fmla="*/ 1707243 w 3866243"/>
              <a:gd name="connsiteY0" fmla="*/ 0 h 5157788"/>
              <a:gd name="connsiteX1" fmla="*/ 3866243 w 3866243"/>
              <a:gd name="connsiteY1" fmla="*/ 0 h 5157788"/>
              <a:gd name="connsiteX2" fmla="*/ 3866243 w 3866243"/>
              <a:gd name="connsiteY2" fmla="*/ 5157788 h 5157788"/>
              <a:gd name="connsiteX3" fmla="*/ 1707243 w 3866243"/>
              <a:gd name="connsiteY3" fmla="*/ 5157788 h 5157788"/>
              <a:gd name="connsiteX4" fmla="*/ 14968 w 3866243"/>
              <a:gd name="connsiteY4" fmla="*/ 3429000 h 5157788"/>
              <a:gd name="connsiteX5" fmla="*/ 1707243 w 3866243"/>
              <a:gd name="connsiteY5" fmla="*/ 0 h 5157788"/>
              <a:gd name="connsiteX0" fmla="*/ 1130447 w 3866243"/>
              <a:gd name="connsiteY0" fmla="*/ 0 h 5157788"/>
              <a:gd name="connsiteX1" fmla="*/ 3866243 w 3866243"/>
              <a:gd name="connsiteY1" fmla="*/ 0 h 5157788"/>
              <a:gd name="connsiteX2" fmla="*/ 3866243 w 3866243"/>
              <a:gd name="connsiteY2" fmla="*/ 5157788 h 5157788"/>
              <a:gd name="connsiteX3" fmla="*/ 1707243 w 3866243"/>
              <a:gd name="connsiteY3" fmla="*/ 5157788 h 5157788"/>
              <a:gd name="connsiteX4" fmla="*/ 14968 w 3866243"/>
              <a:gd name="connsiteY4" fmla="*/ 3429000 h 5157788"/>
              <a:gd name="connsiteX5" fmla="*/ 1130447 w 3866243"/>
              <a:gd name="connsiteY5" fmla="*/ 0 h 5157788"/>
              <a:gd name="connsiteX0" fmla="*/ 2746143 w 5481939"/>
              <a:gd name="connsiteY0" fmla="*/ 0 h 5157788"/>
              <a:gd name="connsiteX1" fmla="*/ 5481939 w 5481939"/>
              <a:gd name="connsiteY1" fmla="*/ 0 h 5157788"/>
              <a:gd name="connsiteX2" fmla="*/ 5481939 w 5481939"/>
              <a:gd name="connsiteY2" fmla="*/ 5157788 h 5157788"/>
              <a:gd name="connsiteX3" fmla="*/ 585903 w 5481939"/>
              <a:gd name="connsiteY3" fmla="*/ 5153180 h 5157788"/>
              <a:gd name="connsiteX4" fmla="*/ 1630664 w 5481939"/>
              <a:gd name="connsiteY4" fmla="*/ 3429000 h 5157788"/>
              <a:gd name="connsiteX5" fmla="*/ 2746143 w 5481939"/>
              <a:gd name="connsiteY5" fmla="*/ 0 h 5157788"/>
              <a:gd name="connsiteX0" fmla="*/ 2746143 w 5481939"/>
              <a:gd name="connsiteY0" fmla="*/ 0 h 5157788"/>
              <a:gd name="connsiteX1" fmla="*/ 5481939 w 5481939"/>
              <a:gd name="connsiteY1" fmla="*/ 0 h 5157788"/>
              <a:gd name="connsiteX2" fmla="*/ 5481939 w 5481939"/>
              <a:gd name="connsiteY2" fmla="*/ 5157788 h 5157788"/>
              <a:gd name="connsiteX3" fmla="*/ 585903 w 5481939"/>
              <a:gd name="connsiteY3" fmla="*/ 5153180 h 5157788"/>
              <a:gd name="connsiteX4" fmla="*/ 1630664 w 5481939"/>
              <a:gd name="connsiteY4" fmla="*/ 3429000 h 5157788"/>
              <a:gd name="connsiteX5" fmla="*/ 2746143 w 548193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3574235 w 6310031"/>
              <a:gd name="connsiteY0" fmla="*/ 0 h 5157788"/>
              <a:gd name="connsiteX1" fmla="*/ 6310031 w 6310031"/>
              <a:gd name="connsiteY1" fmla="*/ 0 h 5157788"/>
              <a:gd name="connsiteX2" fmla="*/ 6310031 w 6310031"/>
              <a:gd name="connsiteY2" fmla="*/ 5157788 h 5157788"/>
              <a:gd name="connsiteX3" fmla="*/ 585903 w 6310031"/>
              <a:gd name="connsiteY3" fmla="*/ 5153180 h 5157788"/>
              <a:gd name="connsiteX4" fmla="*/ 1738031 w 6310031"/>
              <a:gd name="connsiteY4" fmla="*/ 3389965 h 5157788"/>
              <a:gd name="connsiteX5" fmla="*/ 3574235 w 6310031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296143 w 5724128"/>
              <a:gd name="connsiteY4" fmla="*/ 3461908 h 5157788"/>
              <a:gd name="connsiteX5" fmla="*/ 2988332 w 5724128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296144 w 5724129"/>
              <a:gd name="connsiteY4" fmla="*/ 3461908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296144 w 5724129"/>
              <a:gd name="connsiteY4" fmla="*/ 3461908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296144 w 5724129"/>
              <a:gd name="connsiteY4" fmla="*/ 3461908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3024336 w 5760132"/>
              <a:gd name="connsiteY0" fmla="*/ 0 h 5157788"/>
              <a:gd name="connsiteX1" fmla="*/ 5760132 w 5760132"/>
              <a:gd name="connsiteY1" fmla="*/ 0 h 5157788"/>
              <a:gd name="connsiteX2" fmla="*/ 5760132 w 5760132"/>
              <a:gd name="connsiteY2" fmla="*/ 5157788 h 5157788"/>
              <a:gd name="connsiteX3" fmla="*/ 0 w 5760132"/>
              <a:gd name="connsiteY3" fmla="*/ 5153180 h 5157788"/>
              <a:gd name="connsiteX4" fmla="*/ 1188132 w 5760132"/>
              <a:gd name="connsiteY4" fmla="*/ 3425937 h 5157788"/>
              <a:gd name="connsiteX5" fmla="*/ 3024336 w 5760132"/>
              <a:gd name="connsiteY5" fmla="*/ 0 h 5157788"/>
              <a:gd name="connsiteX0" fmla="*/ 3024336 w 5760132"/>
              <a:gd name="connsiteY0" fmla="*/ 0 h 5157788"/>
              <a:gd name="connsiteX1" fmla="*/ 5760132 w 5760132"/>
              <a:gd name="connsiteY1" fmla="*/ 0 h 5157788"/>
              <a:gd name="connsiteX2" fmla="*/ 5760132 w 5760132"/>
              <a:gd name="connsiteY2" fmla="*/ 5157788 h 5157788"/>
              <a:gd name="connsiteX3" fmla="*/ 0 w 5760132"/>
              <a:gd name="connsiteY3" fmla="*/ 5153180 h 5157788"/>
              <a:gd name="connsiteX4" fmla="*/ 2736304 w 5760132"/>
              <a:gd name="connsiteY4" fmla="*/ 3461908 h 5157788"/>
              <a:gd name="connsiteX5" fmla="*/ 3024336 w 5760132"/>
              <a:gd name="connsiteY5" fmla="*/ 0 h 5157788"/>
              <a:gd name="connsiteX0" fmla="*/ 3024336 w 5760132"/>
              <a:gd name="connsiteY0" fmla="*/ 0 h 5157788"/>
              <a:gd name="connsiteX1" fmla="*/ 5760132 w 5760132"/>
              <a:gd name="connsiteY1" fmla="*/ 0 h 5157788"/>
              <a:gd name="connsiteX2" fmla="*/ 5760132 w 5760132"/>
              <a:gd name="connsiteY2" fmla="*/ 5157788 h 5157788"/>
              <a:gd name="connsiteX3" fmla="*/ 0 w 5760132"/>
              <a:gd name="connsiteY3" fmla="*/ 5153180 h 5157788"/>
              <a:gd name="connsiteX4" fmla="*/ 2736304 w 5760132"/>
              <a:gd name="connsiteY4" fmla="*/ 3461908 h 5157788"/>
              <a:gd name="connsiteX5" fmla="*/ 3024336 w 5760132"/>
              <a:gd name="connsiteY5" fmla="*/ 0 h 5157788"/>
              <a:gd name="connsiteX0" fmla="*/ 2160240 w 4896036"/>
              <a:gd name="connsiteY0" fmla="*/ 0 h 5157788"/>
              <a:gd name="connsiteX1" fmla="*/ 4896036 w 4896036"/>
              <a:gd name="connsiteY1" fmla="*/ 0 h 5157788"/>
              <a:gd name="connsiteX2" fmla="*/ 4896036 w 4896036"/>
              <a:gd name="connsiteY2" fmla="*/ 5157788 h 5157788"/>
              <a:gd name="connsiteX3" fmla="*/ 0 w 4896036"/>
              <a:gd name="connsiteY3" fmla="*/ 5153180 h 5157788"/>
              <a:gd name="connsiteX4" fmla="*/ 1872208 w 4896036"/>
              <a:gd name="connsiteY4" fmla="*/ 3461908 h 5157788"/>
              <a:gd name="connsiteX5" fmla="*/ 2160240 w 4896036"/>
              <a:gd name="connsiteY5" fmla="*/ 0 h 5157788"/>
              <a:gd name="connsiteX0" fmla="*/ 2232248 w 4968044"/>
              <a:gd name="connsiteY0" fmla="*/ 0 h 5157788"/>
              <a:gd name="connsiteX1" fmla="*/ 4968044 w 4968044"/>
              <a:gd name="connsiteY1" fmla="*/ 0 h 5157788"/>
              <a:gd name="connsiteX2" fmla="*/ 4968044 w 4968044"/>
              <a:gd name="connsiteY2" fmla="*/ 5157788 h 5157788"/>
              <a:gd name="connsiteX3" fmla="*/ 0 w 4968044"/>
              <a:gd name="connsiteY3" fmla="*/ 5153180 h 5157788"/>
              <a:gd name="connsiteX4" fmla="*/ 1944216 w 4968044"/>
              <a:gd name="connsiteY4" fmla="*/ 3461908 h 5157788"/>
              <a:gd name="connsiteX5" fmla="*/ 2232248 w 4968044"/>
              <a:gd name="connsiteY5" fmla="*/ 0 h 5157788"/>
              <a:gd name="connsiteX0" fmla="*/ 2207679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919647 w 4943475"/>
              <a:gd name="connsiteY4" fmla="*/ 3461908 h 5157788"/>
              <a:gd name="connsiteX5" fmla="*/ 2207679 w 4943475"/>
              <a:gd name="connsiteY5" fmla="*/ 0 h 5157788"/>
              <a:gd name="connsiteX0" fmla="*/ 2963763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919647 w 4943475"/>
              <a:gd name="connsiteY4" fmla="*/ 3461908 h 5157788"/>
              <a:gd name="connsiteX5" fmla="*/ 2963763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919647 w 4943475"/>
              <a:gd name="connsiteY4" fmla="*/ 3461908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092200 w 4943475"/>
              <a:gd name="connsiteY4" fmla="*/ 263455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71575 w 4943475"/>
              <a:gd name="connsiteY4" fmla="*/ 263455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343583 w 4943475"/>
              <a:gd name="connsiteY4" fmla="*/ 263455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675731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675731 w 4943475"/>
              <a:gd name="connsiteY5" fmla="*/ 0 h 5157788"/>
              <a:gd name="connsiteX0" fmla="*/ 2675731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675731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9672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19672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51412" h="5157788">
                <a:moveTo>
                  <a:pt x="2706687" y="0"/>
                </a:moveTo>
                <a:lnTo>
                  <a:pt x="4951412" y="0"/>
                </a:lnTo>
                <a:lnTo>
                  <a:pt x="4951412" y="5157788"/>
                </a:lnTo>
                <a:lnTo>
                  <a:pt x="0" y="5153180"/>
                </a:lnTo>
                <a:cubicBezTo>
                  <a:pt x="84411" y="4542509"/>
                  <a:pt x="183041" y="4024723"/>
                  <a:pt x="1243508" y="2562613"/>
                </a:cubicBezTo>
                <a:cubicBezTo>
                  <a:pt x="1867447" y="1704780"/>
                  <a:pt x="2665955" y="709265"/>
                  <a:pt x="2706687" y="0"/>
                </a:cubicBezTo>
                <a:close/>
              </a:path>
            </a:pathLst>
          </a:custGeom>
          <a:solidFill>
            <a:srgbClr val="878787"/>
          </a:solidFill>
          <a:ln w="3175">
            <a:noFill/>
          </a:ln>
        </p:spPr>
      </p:pic>
    </p:spTree>
    <p:extLst>
      <p:ext uri="{BB962C8B-B14F-4D97-AF65-F5344CB8AC3E}">
        <p14:creationId xmlns:p14="http://schemas.microsoft.com/office/powerpoint/2010/main" val="2927110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476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758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39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003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13" Type="http://schemas.openxmlformats.org/officeDocument/2006/relationships/tags" Target="../tags/tag8.xml"/><Relationship Id="rId18" Type="http://schemas.openxmlformats.org/officeDocument/2006/relationships/tags" Target="../tags/tag13.xml"/><Relationship Id="rId26" Type="http://schemas.openxmlformats.org/officeDocument/2006/relationships/tags" Target="../tags/tag2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6.xml"/><Relationship Id="rId7" Type="http://schemas.openxmlformats.org/officeDocument/2006/relationships/tags" Target="../tags/tag2.xml"/><Relationship Id="rId12" Type="http://schemas.openxmlformats.org/officeDocument/2006/relationships/tags" Target="../tags/tag7.xml"/><Relationship Id="rId17" Type="http://schemas.openxmlformats.org/officeDocument/2006/relationships/tags" Target="../tags/tag12.xml"/><Relationship Id="rId25" Type="http://schemas.openxmlformats.org/officeDocument/2006/relationships/tags" Target="../tags/tag20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1.xml"/><Relationship Id="rId20" Type="http://schemas.openxmlformats.org/officeDocument/2006/relationships/tags" Target="../tags/tag15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tags" Target="../tags/tag6.xml"/><Relationship Id="rId24" Type="http://schemas.openxmlformats.org/officeDocument/2006/relationships/tags" Target="../tags/tag19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10.xml"/><Relationship Id="rId23" Type="http://schemas.openxmlformats.org/officeDocument/2006/relationships/tags" Target="../tags/tag18.xml"/><Relationship Id="rId28" Type="http://schemas.openxmlformats.org/officeDocument/2006/relationships/image" Target="../media/image1.emf"/><Relationship Id="rId10" Type="http://schemas.openxmlformats.org/officeDocument/2006/relationships/tags" Target="../tags/tag5.xml"/><Relationship Id="rId19" Type="http://schemas.openxmlformats.org/officeDocument/2006/relationships/tags" Target="../tags/tag14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4.xml"/><Relationship Id="rId14" Type="http://schemas.openxmlformats.org/officeDocument/2006/relationships/tags" Target="../tags/tag9.xml"/><Relationship Id="rId22" Type="http://schemas.openxmlformats.org/officeDocument/2006/relationships/tags" Target="../tags/tag17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480175446"/>
              </p:ext>
            </p:extLst>
          </p:nvPr>
        </p:nvGraphicFramePr>
        <p:xfrm>
          <a:off x="0" y="0"/>
          <a:ext cx="215979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7" imgW="270" imgH="270" progId="TCLayout.ActiveDocument.1">
                  <p:embed/>
                </p:oleObj>
              </mc:Choice>
              <mc:Fallback>
                <p:oleObj name="think-cell Slide" r:id="rId27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215979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8"/>
            </p:custDataLst>
          </p:nvPr>
        </p:nvSpPr>
        <p:spPr>
          <a:xfrm>
            <a:off x="2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rtl="0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sz="1500" b="0" i="0" u="none" cap="none" baseline="0">
              <a:solidFill>
                <a:schemeClr val="bg1"/>
              </a:solidFill>
              <a:latin typeface="Arial" panose="020B0604020202020204" pitchFamily="34" charset="0"/>
              <a:ea typeface="Arial Unicode MS" panose="020B0604020202020204"/>
              <a:cs typeface="Arial Unicode MS" panose="020B0604020202020204" pitchFamily="34" charset="-128"/>
              <a:sym typeface="Arial" panose="020B0604020202020204" pitchFamily="34" charset="0"/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25203" y="2649113"/>
            <a:ext cx="58530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Cliquez pour modifier les styles du texte principal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360252" y="524828"/>
            <a:ext cx="1147150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Cliquez pour modifier le style du titre principal</a:t>
            </a:r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360252" y="-1025"/>
            <a:ext cx="55143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360252" y="847209"/>
            <a:ext cx="11471506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808080"/>
                </a:solidFill>
                <a:latin typeface="Arial"/>
              </a:rPr>
              <a:t>Unité de mesure</a:t>
            </a:r>
          </a:p>
        </p:txBody>
      </p:sp>
      <p:grpSp>
        <p:nvGrpSpPr>
          <p:cNvPr id="3" name="Slide Elements" hidden="1"/>
          <p:cNvGrpSpPr/>
          <p:nvPr/>
        </p:nvGrpSpPr>
        <p:grpSpPr bwMode="auto">
          <a:xfrm>
            <a:off x="360250" y="6362520"/>
            <a:ext cx="9520352" cy="324227"/>
            <a:chOff x="121488" y="6396911"/>
            <a:chExt cx="8794113" cy="324227"/>
          </a:xfrm>
        </p:grpSpPr>
        <p:sp>
          <p:nvSpPr>
            <p:cNvPr id="13" name="4. Footnote"/>
            <p:cNvSpPr txBox="1">
              <a:spLocks noChangeArrowheads="1"/>
            </p:cNvSpPr>
            <p:nvPr/>
          </p:nvSpPr>
          <p:spPr bwMode="auto">
            <a:xfrm>
              <a:off x="121488" y="6396911"/>
              <a:ext cx="8794113" cy="1154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 anchorCtr="0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750">
                  <a:solidFill>
                    <a:srgbClr val="000000"/>
                  </a:solidFill>
                  <a:latin typeface="Arial"/>
                </a:rPr>
                <a:t>1 Note de bas de page</a:t>
              </a:r>
            </a:p>
          </p:txBody>
        </p:sp>
        <p:sp>
          <p:nvSpPr>
            <p:cNvPr id="14" name="5. Source"/>
            <p:cNvSpPr>
              <a:spLocks noChangeArrowheads="1"/>
            </p:cNvSpPr>
            <p:nvPr/>
          </p:nvSpPr>
          <p:spPr bwMode="auto">
            <a:xfrm>
              <a:off x="121488" y="6605722"/>
              <a:ext cx="8794112" cy="1154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 anchorCtr="0">
              <a:spAutoFit/>
            </a:bodyPr>
            <a:lstStyle/>
            <a:p>
              <a:pPr marL="352432" indent="-352432" defTabSz="685159" fontAlgn="base">
                <a:spcBef>
                  <a:spcPct val="0"/>
                </a:spcBef>
                <a:spcAft>
                  <a:spcPct val="0"/>
                </a:spcAft>
                <a:tabLst>
                  <a:tab pos="356004" algn="l"/>
                </a:tabLst>
              </a:pPr>
              <a:r>
                <a:rPr lang="en-US" sz="750">
                  <a:solidFill>
                    <a:srgbClr val="000000"/>
                  </a:solidFill>
                </a:rPr>
                <a:t>Source : Source :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3225203" y="2220268"/>
            <a:ext cx="5853024" cy="387119"/>
            <a:chOff x="915" y="791"/>
            <a:chExt cx="2686" cy="239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91"/>
              <a:ext cx="2686" cy="23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000000"/>
                  </a:solidFill>
                </a:rPr>
                <a:t>Titre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rgbClr val="808080"/>
                  </a:solidFill>
                </a:rPr>
                <a:t>Unité de mesure</a:t>
              </a:r>
            </a:p>
          </p:txBody>
        </p:sp>
      </p:grpSp>
      <p:grpSp>
        <p:nvGrpSpPr>
          <p:cNvPr id="24" name="LegendBoxes" hidden="1"/>
          <p:cNvGrpSpPr>
            <a:grpSpLocks/>
          </p:cNvGrpSpPr>
          <p:nvPr/>
        </p:nvGrpSpPr>
        <p:grpSpPr bwMode="auto">
          <a:xfrm>
            <a:off x="10813652" y="489178"/>
            <a:ext cx="723901" cy="984251"/>
            <a:chOff x="4936" y="176"/>
            <a:chExt cx="342" cy="620"/>
          </a:xfrm>
        </p:grpSpPr>
        <p:sp>
          <p:nvSpPr>
            <p:cNvPr id="25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  <p:sp>
          <p:nvSpPr>
            <p:cNvPr id="26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27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  <p:sp>
          <p:nvSpPr>
            <p:cNvPr id="28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29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  <p:sp>
          <p:nvSpPr>
            <p:cNvPr id="30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1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  <p:sp>
          <p:nvSpPr>
            <p:cNvPr id="32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</p:grpSp>
      <p:grpSp>
        <p:nvGrpSpPr>
          <p:cNvPr id="33" name="LegendLines" hidden="1"/>
          <p:cNvGrpSpPr>
            <a:grpSpLocks/>
          </p:cNvGrpSpPr>
          <p:nvPr/>
        </p:nvGrpSpPr>
        <p:grpSpPr bwMode="auto">
          <a:xfrm>
            <a:off x="10403006" y="489178"/>
            <a:ext cx="1134535" cy="684213"/>
            <a:chOff x="4750" y="176"/>
            <a:chExt cx="536" cy="431"/>
          </a:xfrm>
        </p:grpSpPr>
        <p:sp>
          <p:nvSpPr>
            <p:cNvPr id="34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5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6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7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  <p:sp>
          <p:nvSpPr>
            <p:cNvPr id="38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  <p:sp>
          <p:nvSpPr>
            <p:cNvPr id="39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</p:grpSp>
      <p:grpSp>
        <p:nvGrpSpPr>
          <p:cNvPr id="40" name="McKSticker" hidden="1"/>
          <p:cNvGrpSpPr/>
          <p:nvPr/>
        </p:nvGrpSpPr>
        <p:grpSpPr bwMode="auto">
          <a:xfrm>
            <a:off x="11021778" y="489176"/>
            <a:ext cx="809964" cy="166199"/>
            <a:chOff x="8133302" y="285750"/>
            <a:chExt cx="607473" cy="166199"/>
          </a:xfrm>
        </p:grpSpPr>
        <p:sp>
          <p:nvSpPr>
            <p:cNvPr id="41" name="StickerRectangle"/>
            <p:cNvSpPr>
              <a:spLocks noChangeArrowheads="1"/>
            </p:cNvSpPr>
            <p:nvPr/>
          </p:nvSpPr>
          <p:spPr bwMode="auto">
            <a:xfrm>
              <a:off x="8133302" y="285750"/>
              <a:ext cx="607473" cy="16619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808080"/>
                  </a:solidFill>
                </a:rPr>
                <a:t>PRÉLIMINAIRE</a:t>
              </a:r>
            </a:p>
          </p:txBody>
        </p:sp>
        <p:cxnSp>
          <p:nvCxnSpPr>
            <p:cNvPr id="42" name="AutoShape 31"/>
            <p:cNvCxnSpPr>
              <a:cxnSpLocks noChangeShapeType="1"/>
              <a:stCxn id="41" idx="2"/>
              <a:endCxn id="41" idx="4"/>
            </p:cNvCxnSpPr>
            <p:nvPr/>
          </p:nvCxnSpPr>
          <p:spPr bwMode="auto">
            <a:xfrm>
              <a:off x="8133302" y="285750"/>
              <a:ext cx="0" cy="166199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AutoShape 32"/>
            <p:cNvCxnSpPr>
              <a:cxnSpLocks noChangeShapeType="1"/>
              <a:stCxn id="41" idx="4"/>
              <a:endCxn id="41" idx="6"/>
            </p:cNvCxnSpPr>
            <p:nvPr/>
          </p:nvCxnSpPr>
          <p:spPr bwMode="auto">
            <a:xfrm>
              <a:off x="8133302" y="451949"/>
              <a:ext cx="607473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4" name="LegendMoons" hidden="1"/>
          <p:cNvGrpSpPr/>
          <p:nvPr/>
        </p:nvGrpSpPr>
        <p:grpSpPr bwMode="auto">
          <a:xfrm>
            <a:off x="10724518" y="489174"/>
            <a:ext cx="812288" cy="1306516"/>
            <a:chOff x="6655594" y="273840"/>
            <a:chExt cx="609215" cy="1306516"/>
          </a:xfrm>
        </p:grpSpPr>
        <p:grpSp>
          <p:nvGrpSpPr>
            <p:cNvPr id="45" name="MoonLegend1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3" name="Oval 38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Arc 39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6" name="MoonLegend2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1" name="Oval 41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62" name="Arc 42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7" name="MoonLegend4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59" name="Oval 47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60" name="Arc 48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8" name="MoonLegend5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7" name="Oval 50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58" name="Oval 51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9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  <p:sp>
          <p:nvSpPr>
            <p:cNvPr id="50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  <p:sp>
          <p:nvSpPr>
            <p:cNvPr id="51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  <p:sp>
          <p:nvSpPr>
            <p:cNvPr id="52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  <p:sp>
          <p:nvSpPr>
            <p:cNvPr id="53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Légende</a:t>
              </a:r>
            </a:p>
          </p:txBody>
        </p:sp>
        <p:grpSp>
          <p:nvGrpSpPr>
            <p:cNvPr id="54" name="MoonLegend3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5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56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66" name="Slide Number"/>
          <p:cNvSpPr txBox="1">
            <a:spLocks/>
          </p:cNvSpPr>
          <p:nvPr/>
        </p:nvSpPr>
        <p:spPr bwMode="auto">
          <a:xfrm>
            <a:off x="11823191" y="6565552"/>
            <a:ext cx="105799" cy="103875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z="675" smtClean="0">
                <a:solidFill>
                  <a:srgbClr val="000000"/>
                </a:solidFill>
              </a:rPr>
              <a:t>‹#›</a:t>
            </a:fld>
            <a:endParaRPr lang="en-US" sz="675">
              <a:solidFill>
                <a:srgbClr val="000000"/>
              </a:solidFill>
            </a:endParaRPr>
          </a:p>
        </p:txBody>
      </p:sp>
      <p:grpSp>
        <p:nvGrpSpPr>
          <p:cNvPr id="67" name="McK Moon" hidden="1"/>
          <p:cNvGrpSpPr>
            <a:grpSpLocks noChangeAspect="1"/>
          </p:cNvGrpSpPr>
          <p:nvPr>
            <p:custDataLst>
              <p:tags r:id="rId9"/>
            </p:custDataLst>
          </p:nvPr>
        </p:nvGrpSpPr>
        <p:grpSpPr bwMode="auto">
          <a:xfrm>
            <a:off x="10724513" y="2274832"/>
            <a:ext cx="338667" cy="254000"/>
            <a:chOff x="1600" y="1600"/>
            <a:chExt cx="160" cy="160"/>
          </a:xfrm>
        </p:grpSpPr>
        <p:sp>
          <p:nvSpPr>
            <p:cNvPr id="68" name="Oval 90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600" y="1600"/>
              <a:ext cx="160" cy="16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69" name="Arc 91"/>
            <p:cNvSpPr>
              <a:spLocks noChangeAspect="1"/>
            </p:cNvSpPr>
            <p:nvPr>
              <p:custDataLst>
                <p:tags r:id="rId11"/>
              </p:custDataLst>
            </p:nvPr>
          </p:nvSpPr>
          <p:spPr bwMode="auto">
            <a:xfrm>
              <a:off x="1600" y="1600"/>
              <a:ext cx="160" cy="160"/>
            </a:xfrm>
            <a:prstGeom prst="arc">
              <a:avLst/>
            </a:prstGeom>
            <a:solidFill>
              <a:schemeClr val="accent1"/>
            </a:solidFill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</p:grpSp>
      <p:sp>
        <p:nvSpPr>
          <p:cNvPr id="71" name="Rectangle 70"/>
          <p:cNvSpPr/>
          <p:nvPr/>
        </p:nvSpPr>
        <p:spPr bwMode="auto">
          <a:xfrm>
            <a:off x="360249" y="788830"/>
            <a:ext cx="2111557" cy="25200"/>
          </a:xfrm>
          <a:prstGeom prst="rect">
            <a:avLst/>
          </a:prstGeom>
          <a:solidFill>
            <a:srgbClr val="95D6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350" kern="0">
              <a:solidFill>
                <a:sysClr val="window" lastClr="FFFFFF"/>
              </a:solidFill>
            </a:endParaRPr>
          </a:p>
        </p:txBody>
      </p:sp>
      <p:pic>
        <p:nvPicPr>
          <p:cNvPr id="70" name="Image 12" descr="Logo_suite_50x30.png"/>
          <p:cNvPicPr>
            <a:picLocks noChangeAspect="1"/>
          </p:cNvPicPr>
          <p:nvPr/>
        </p:nvPicPr>
        <p:blipFill rotWithShape="1">
          <a:blip r:embed="rId29" cstate="print"/>
          <a:srcRect l="10380" t="40368" r="25400" b="16785"/>
          <a:stretch/>
        </p:blipFill>
        <p:spPr bwMode="auto">
          <a:xfrm>
            <a:off x="10041133" y="6305736"/>
            <a:ext cx="1541270" cy="461963"/>
          </a:xfrm>
          <a:prstGeom prst="rect">
            <a:avLst/>
          </a:prstGeom>
        </p:spPr>
      </p:pic>
      <p:sp>
        <p:nvSpPr>
          <p:cNvPr id="72" name="Rectangle 71"/>
          <p:cNvSpPr/>
          <p:nvPr/>
        </p:nvSpPr>
        <p:spPr bwMode="auto">
          <a:xfrm>
            <a:off x="10080444" y="6199978"/>
            <a:ext cx="2111557" cy="25200"/>
          </a:xfrm>
          <a:prstGeom prst="rect">
            <a:avLst/>
          </a:prstGeom>
          <a:solidFill>
            <a:srgbClr val="95D6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350" kern="0">
              <a:solidFill>
                <a:sysClr val="window" lastClr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23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 algn="l" defTabSz="685159" rtl="0" eaLnBrk="1" fontAlgn="base" hangingPunct="1">
        <a:spcBef>
          <a:spcPct val="0"/>
        </a:spcBef>
        <a:spcAft>
          <a:spcPct val="0"/>
        </a:spcAft>
        <a:tabLst>
          <a:tab pos="206519" algn="l"/>
        </a:tabLst>
        <a:defRPr sz="1500" b="0" cap="none" baseline="0">
          <a:solidFill>
            <a:schemeClr val="accent1"/>
          </a:solidFill>
          <a:latin typeface="+mj-lt"/>
          <a:ea typeface="Arial Unicode MS" pitchFamily="34" charset="-128"/>
          <a:cs typeface="Arial Unicode MS" pitchFamily="34" charset="-128"/>
        </a:defRPr>
      </a:lvl1pPr>
      <a:lvl2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2pPr>
      <a:lvl3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3pPr>
      <a:lvl4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4pPr>
      <a:lvl5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5pPr>
      <a:lvl6pPr marL="349868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6pPr>
      <a:lvl7pPr marL="699736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7pPr>
      <a:lvl8pPr marL="1049603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8pPr>
      <a:lvl9pPr marL="1399472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9pPr>
    </p:titleStyle>
    <p:bodyStyle>
      <a:lvl1pPr marL="0" indent="0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1pPr>
      <a:lvl2pPr marL="148208" indent="-146993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pitchFamily="34" charset="0"/>
        <a:buChar char="▪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2pPr>
      <a:lvl3pPr marL="349868" indent="-200445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3pPr>
      <a:lvl4pPr marL="470135" indent="-119052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▫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4pPr>
      <a:lvl5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5pPr>
      <a:lvl6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6pPr>
      <a:lvl7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7pPr>
      <a:lvl8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8pPr>
      <a:lvl9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9868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99736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03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99472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49340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99207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49075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98943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8.emf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377206-80FD-70D9-F275-16A075FFD142}"/>
              </a:ext>
            </a:extLst>
          </p:cNvPr>
          <p:cNvSpPr/>
          <p:nvPr/>
        </p:nvSpPr>
        <p:spPr>
          <a:xfrm>
            <a:off x="40222" y="54183"/>
            <a:ext cx="2903316" cy="17435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B80380-DAC1-4782-BEF7-438DF498042F}"/>
              </a:ext>
            </a:extLst>
          </p:cNvPr>
          <p:cNvSpPr/>
          <p:nvPr/>
        </p:nvSpPr>
        <p:spPr>
          <a:xfrm>
            <a:off x="10019123" y="6056659"/>
            <a:ext cx="2153786" cy="80134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96768325"/>
              </p:ext>
            </p:extLst>
          </p:nvPr>
        </p:nvGraphicFramePr>
        <p:xfrm>
          <a:off x="2668192" y="858442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68192" y="858442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2667001" y="857251"/>
            <a:ext cx="119063" cy="119063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1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Arial Unicode MS" panose="020B0604020202020204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22455" y="817336"/>
            <a:ext cx="1991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1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005CB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RÉSULTATS</a:t>
            </a:r>
          </a:p>
        </p:txBody>
      </p:sp>
      <p:sp>
        <p:nvSpPr>
          <p:cNvPr id="102" name="Pentagon 101"/>
          <p:cNvSpPr/>
          <p:nvPr/>
        </p:nvSpPr>
        <p:spPr>
          <a:xfrm>
            <a:off x="175873" y="174633"/>
            <a:ext cx="5920128" cy="553999"/>
          </a:xfrm>
          <a:prstGeom prst="homePlate">
            <a:avLst>
              <a:gd name="adj" fmla="val 1839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1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1" i="1" u="none" strike="noStrike" kern="1200" cap="none" spc="0" normalizeH="0" baseline="0" noProof="0" dirty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  <a:p>
            <a:pPr marL="0" marR="0" lvl="0" indent="0" algn="l" defTabSz="91441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1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De...</a:t>
            </a:r>
          </a:p>
          <a:p>
            <a:pPr marL="0" marR="0" lvl="0" indent="0" algn="l" defTabSz="68581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>
                <a:solidFill>
                  <a:srgbClr val="343434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(Expliquer la situation/contexte actuel</a:t>
            </a:r>
            <a:r>
              <a:rPr lang="fr-FR" sz="1000" dirty="0">
                <a:solidFill>
                  <a:srgbClr val="343434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)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  <a:p>
            <a:pPr marL="0" marR="0" lvl="0" indent="0" algn="l" defTabSz="91441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1" i="1" u="none" strike="noStrike" kern="1200" cap="none" spc="0" normalizeH="0" baseline="0" noProof="0" dirty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103" name="Chevron 102"/>
          <p:cNvSpPr/>
          <p:nvPr/>
        </p:nvSpPr>
        <p:spPr>
          <a:xfrm>
            <a:off x="6167120" y="174633"/>
            <a:ext cx="5985269" cy="549977"/>
          </a:xfrm>
          <a:prstGeom prst="chevron">
            <a:avLst>
              <a:gd name="adj" fmla="val 2363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1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À...</a:t>
            </a:r>
          </a:p>
          <a:p>
            <a:pPr marL="0" marR="0" lvl="0" indent="0" algn="l" defTabSz="91441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i="1" dirty="0">
                <a:solidFill>
                  <a:prstClr val="white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(Expliquer la vision future/les souhaits ultimes pour le système national de vaccination)</a:t>
            </a:r>
            <a:endParaRPr kumimoji="0" lang="fr-FR" sz="857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86" name="Title 1"/>
          <p:cNvSpPr>
            <a:spLocks noGrp="1"/>
          </p:cNvSpPr>
          <p:nvPr>
            <p:ph type="title"/>
          </p:nvPr>
        </p:nvSpPr>
        <p:spPr>
          <a:xfrm>
            <a:off x="4126939" y="18246"/>
            <a:ext cx="4074383" cy="169277"/>
          </a:xfrm>
          <a:solidFill>
            <a:schemeClr val="bg1"/>
          </a:solidFill>
        </p:spPr>
        <p:txBody>
          <a:bodyPr vert="horz"/>
          <a:lstStyle/>
          <a:p>
            <a:pPr algn="ctr"/>
            <a:r>
              <a:rPr lang="fr-FR" sz="11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Modèle pour la THEORIE DU CHANGEMENT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90438" y="816153"/>
            <a:ext cx="2508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1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005CB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ENJEUX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369597" y="778440"/>
            <a:ext cx="20617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1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005CB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INTERVENTIONS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3F52F8-D7E7-42FD-9FB5-8F23B04017AF}"/>
              </a:ext>
            </a:extLst>
          </p:cNvPr>
          <p:cNvSpPr txBox="1"/>
          <p:nvPr/>
        </p:nvSpPr>
        <p:spPr>
          <a:xfrm>
            <a:off x="6463493" y="801225"/>
            <a:ext cx="9048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1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005CB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PRODUITS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60456B-59B0-49CD-B48C-E239D0AE9C79}"/>
              </a:ext>
            </a:extLst>
          </p:cNvPr>
          <p:cNvSpPr txBox="1"/>
          <p:nvPr/>
        </p:nvSpPr>
        <p:spPr>
          <a:xfrm>
            <a:off x="3138218" y="5498222"/>
            <a:ext cx="2696843" cy="24622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601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730387-AB38-4BD3-8BEF-3E2AD30166BE}"/>
              </a:ext>
            </a:extLst>
          </p:cNvPr>
          <p:cNvSpPr txBox="1"/>
          <p:nvPr/>
        </p:nvSpPr>
        <p:spPr>
          <a:xfrm>
            <a:off x="6220554" y="5163111"/>
            <a:ext cx="2490788" cy="276999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100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55 Roman"/>
                <a:ea typeface="ＭＳ Ｐゴシック"/>
              </a:rPr>
              <a:t>xx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755F2A3-0232-4810-9B87-E44C00CFA2C3}"/>
              </a:ext>
            </a:extLst>
          </p:cNvPr>
          <p:cNvSpPr txBox="1"/>
          <p:nvPr/>
        </p:nvSpPr>
        <p:spPr>
          <a:xfrm>
            <a:off x="6220553" y="2945591"/>
            <a:ext cx="2490789" cy="28671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6453DA-7801-403F-A2F8-78475AC760DB}"/>
              </a:ext>
            </a:extLst>
          </p:cNvPr>
          <p:cNvSpPr txBox="1"/>
          <p:nvPr/>
        </p:nvSpPr>
        <p:spPr>
          <a:xfrm>
            <a:off x="3141504" y="1624651"/>
            <a:ext cx="2661920" cy="2462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C1D2F2-4193-4008-943E-64CC6220B7E0}"/>
              </a:ext>
            </a:extLst>
          </p:cNvPr>
          <p:cNvSpPr txBox="1"/>
          <p:nvPr/>
        </p:nvSpPr>
        <p:spPr>
          <a:xfrm>
            <a:off x="6216256" y="4073434"/>
            <a:ext cx="2495087" cy="27699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85FFA0-1F0D-4CD4-9BA2-74276A00880B}"/>
              </a:ext>
            </a:extLst>
          </p:cNvPr>
          <p:cNvSpPr txBox="1"/>
          <p:nvPr/>
        </p:nvSpPr>
        <p:spPr>
          <a:xfrm>
            <a:off x="3160404" y="2738087"/>
            <a:ext cx="2648192" cy="2462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11170B0-D436-4CA6-9233-1424F780167C}"/>
              </a:ext>
            </a:extLst>
          </p:cNvPr>
          <p:cNvSpPr txBox="1"/>
          <p:nvPr/>
        </p:nvSpPr>
        <p:spPr>
          <a:xfrm>
            <a:off x="3131212" y="1055700"/>
            <a:ext cx="2661920" cy="2462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A19A017-B2DA-48AA-B91F-64D63F92184D}"/>
              </a:ext>
            </a:extLst>
          </p:cNvPr>
          <p:cNvSpPr txBox="1"/>
          <p:nvPr/>
        </p:nvSpPr>
        <p:spPr>
          <a:xfrm>
            <a:off x="3139660" y="5085878"/>
            <a:ext cx="2704410" cy="24622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B08F01D-D205-41A8-87CF-D8B4125AA9FF}"/>
              </a:ext>
            </a:extLst>
          </p:cNvPr>
          <p:cNvSpPr txBox="1"/>
          <p:nvPr/>
        </p:nvSpPr>
        <p:spPr>
          <a:xfrm>
            <a:off x="3160404" y="3791636"/>
            <a:ext cx="2674657" cy="24474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A68EA5FE-1D62-4834-9B1C-C3FB404646DA}"/>
              </a:ext>
            </a:extLst>
          </p:cNvPr>
          <p:cNvCxnSpPr>
            <a:cxnSpLocks/>
          </p:cNvCxnSpPr>
          <p:nvPr/>
        </p:nvCxnSpPr>
        <p:spPr>
          <a:xfrm flipV="1">
            <a:off x="7003627" y="2668767"/>
            <a:ext cx="134750" cy="1838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27B5639E-F9BB-4AB0-9043-5B5E193DBEF3}"/>
              </a:ext>
            </a:extLst>
          </p:cNvPr>
          <p:cNvSpPr txBox="1"/>
          <p:nvPr/>
        </p:nvSpPr>
        <p:spPr>
          <a:xfrm>
            <a:off x="3141504" y="2255593"/>
            <a:ext cx="2661920" cy="2462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B706D9C-D112-48A8-9CF7-876FA779B276}"/>
              </a:ext>
            </a:extLst>
          </p:cNvPr>
          <p:cNvSpPr txBox="1"/>
          <p:nvPr/>
        </p:nvSpPr>
        <p:spPr>
          <a:xfrm>
            <a:off x="9026960" y="3482338"/>
            <a:ext cx="2096277" cy="2462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  <a:endParaRPr kumimoji="0" lang="fr-FR" sz="1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C1F0891-698A-4A68-BCBD-41B6D094154F}"/>
              </a:ext>
            </a:extLst>
          </p:cNvPr>
          <p:cNvSpPr txBox="1"/>
          <p:nvPr/>
        </p:nvSpPr>
        <p:spPr>
          <a:xfrm>
            <a:off x="113504" y="1415803"/>
            <a:ext cx="256860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defRPr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342900" marR="0" lvl="0" indent="-34290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xx</a:t>
            </a:r>
          </a:p>
          <a:p>
            <a:pPr marL="342900" marR="0" lvl="0" indent="-34290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xx</a:t>
            </a:r>
          </a:p>
          <a:p>
            <a:pPr marL="342900" marR="0" lvl="0" indent="-34290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43FBD5D-B1DE-4D2F-8985-52E986BBF86F}"/>
              </a:ext>
            </a:extLst>
          </p:cNvPr>
          <p:cNvSpPr txBox="1"/>
          <p:nvPr/>
        </p:nvSpPr>
        <p:spPr>
          <a:xfrm>
            <a:off x="101927" y="2970693"/>
            <a:ext cx="257626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</a:t>
            </a:r>
          </a:p>
          <a:p>
            <a:pPr marL="342900" marR="0" lvl="0" indent="-34290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ABC7165-8D86-4A33-BA50-50E795850532}"/>
              </a:ext>
            </a:extLst>
          </p:cNvPr>
          <p:cNvSpPr txBox="1"/>
          <p:nvPr/>
        </p:nvSpPr>
        <p:spPr>
          <a:xfrm>
            <a:off x="66618" y="5005384"/>
            <a:ext cx="2576259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2790813-7D2D-4AA2-A715-B97A32787C36}"/>
              </a:ext>
            </a:extLst>
          </p:cNvPr>
          <p:cNvSpPr txBox="1"/>
          <p:nvPr/>
        </p:nvSpPr>
        <p:spPr>
          <a:xfrm>
            <a:off x="6228974" y="1269950"/>
            <a:ext cx="2463885" cy="2769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7E59D86-100B-498E-824F-3B3C28E57EC9}"/>
              </a:ext>
            </a:extLst>
          </p:cNvPr>
          <p:cNvSpPr txBox="1"/>
          <p:nvPr/>
        </p:nvSpPr>
        <p:spPr>
          <a:xfrm>
            <a:off x="6216876" y="2086024"/>
            <a:ext cx="2495087" cy="2769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1183762-6C28-403F-B685-A46CDAFFA417}"/>
              </a:ext>
            </a:extLst>
          </p:cNvPr>
          <p:cNvSpPr txBox="1"/>
          <p:nvPr/>
        </p:nvSpPr>
        <p:spPr>
          <a:xfrm>
            <a:off x="3162413" y="3107419"/>
            <a:ext cx="2648192" cy="25266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F6C4853-1F58-43B7-8CF0-588B75275719}"/>
              </a:ext>
            </a:extLst>
          </p:cNvPr>
          <p:cNvSpPr txBox="1"/>
          <p:nvPr/>
        </p:nvSpPr>
        <p:spPr>
          <a:xfrm>
            <a:off x="3136947" y="4451385"/>
            <a:ext cx="2704408" cy="2462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981A14D-4B8F-4259-92AC-DD4DC6336609}"/>
              </a:ext>
            </a:extLst>
          </p:cNvPr>
          <p:cNvSpPr txBox="1"/>
          <p:nvPr/>
        </p:nvSpPr>
        <p:spPr>
          <a:xfrm>
            <a:off x="3160403" y="5956209"/>
            <a:ext cx="2683667" cy="24622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D475C894-42A1-478D-B145-65768F223021}"/>
              </a:ext>
            </a:extLst>
          </p:cNvPr>
          <p:cNvSpPr txBox="1"/>
          <p:nvPr/>
        </p:nvSpPr>
        <p:spPr>
          <a:xfrm>
            <a:off x="11201400" y="77844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18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005CB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IMPACT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B4B191D-3F74-4AB5-BBA0-DFD2C735C004}"/>
              </a:ext>
            </a:extLst>
          </p:cNvPr>
          <p:cNvSpPr txBox="1"/>
          <p:nvPr/>
        </p:nvSpPr>
        <p:spPr>
          <a:xfrm>
            <a:off x="9029375" y="5107627"/>
            <a:ext cx="2153786" cy="24622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xxx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E90EA0A-CBAA-469F-9814-CB724A971336}"/>
              </a:ext>
            </a:extLst>
          </p:cNvPr>
          <p:cNvSpPr txBox="1"/>
          <p:nvPr/>
        </p:nvSpPr>
        <p:spPr>
          <a:xfrm>
            <a:off x="9050216" y="1927709"/>
            <a:ext cx="2000203" cy="2308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  <a:endParaRPr kumimoji="0" lang="fr-FR" sz="1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5A5F0F81-ED13-4EF7-80DA-E5B250E59E13}"/>
              </a:ext>
            </a:extLst>
          </p:cNvPr>
          <p:cNvCxnSpPr>
            <a:cxnSpLocks/>
            <a:stCxn id="61" idx="3"/>
            <a:endCxn id="30" idx="1"/>
          </p:cNvCxnSpPr>
          <p:nvPr/>
        </p:nvCxnSpPr>
        <p:spPr>
          <a:xfrm flipV="1">
            <a:off x="2682112" y="1178811"/>
            <a:ext cx="449100" cy="56015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9C5BC434-70B8-4FF6-897C-8DD8AC004031}"/>
              </a:ext>
            </a:extLst>
          </p:cNvPr>
          <p:cNvCxnSpPr>
            <a:cxnSpLocks/>
            <a:stCxn id="61" idx="3"/>
            <a:endCxn id="193" idx="1"/>
          </p:cNvCxnSpPr>
          <p:nvPr/>
        </p:nvCxnSpPr>
        <p:spPr>
          <a:xfrm>
            <a:off x="2682112" y="1738969"/>
            <a:ext cx="459392" cy="63973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BCDF0F01-44E9-4F3A-B434-A01850611F7C}"/>
              </a:ext>
            </a:extLst>
          </p:cNvPr>
          <p:cNvCxnSpPr>
            <a:stCxn id="75" idx="3"/>
            <a:endCxn id="101" idx="1"/>
          </p:cNvCxnSpPr>
          <p:nvPr/>
        </p:nvCxnSpPr>
        <p:spPr>
          <a:xfrm>
            <a:off x="2678187" y="3232303"/>
            <a:ext cx="458760" cy="1342193"/>
          </a:xfrm>
          <a:prstGeom prst="bentConnector3">
            <a:avLst>
              <a:gd name="adj1" fmla="val 52461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ECC7A3F3-8702-4AD0-A78D-FFE18104BDD8}"/>
              </a:ext>
            </a:extLst>
          </p:cNvPr>
          <p:cNvCxnSpPr>
            <a:stCxn id="75" idx="3"/>
            <a:endCxn id="28" idx="1"/>
          </p:cNvCxnSpPr>
          <p:nvPr/>
        </p:nvCxnSpPr>
        <p:spPr>
          <a:xfrm flipV="1">
            <a:off x="2678187" y="2861198"/>
            <a:ext cx="482217" cy="37110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74B410A4-1770-4EAB-ABCA-C17333FDD4EB}"/>
              </a:ext>
            </a:extLst>
          </p:cNvPr>
          <p:cNvCxnSpPr>
            <a:cxnSpLocks/>
            <a:stCxn id="77" idx="3"/>
          </p:cNvCxnSpPr>
          <p:nvPr/>
        </p:nvCxnSpPr>
        <p:spPr>
          <a:xfrm>
            <a:off x="2642877" y="5159273"/>
            <a:ext cx="400928" cy="92411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E2E91C0A-B995-4BA9-BEF8-5BAA7FD35EDE}"/>
              </a:ext>
            </a:extLst>
          </p:cNvPr>
          <p:cNvCxnSpPr>
            <a:cxnSpLocks/>
          </p:cNvCxnSpPr>
          <p:nvPr/>
        </p:nvCxnSpPr>
        <p:spPr>
          <a:xfrm>
            <a:off x="2642877" y="5159272"/>
            <a:ext cx="495341" cy="4620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7" name="Right Brace 66">
            <a:extLst>
              <a:ext uri="{FF2B5EF4-FFF2-40B4-BE49-F238E27FC236}">
                <a16:creationId xmlns:a16="http://schemas.microsoft.com/office/drawing/2014/main" id="{9918EB64-A908-4F2E-ABB6-B2D26B604A0A}"/>
              </a:ext>
            </a:extLst>
          </p:cNvPr>
          <p:cNvSpPr/>
          <p:nvPr/>
        </p:nvSpPr>
        <p:spPr>
          <a:xfrm>
            <a:off x="5874132" y="1084316"/>
            <a:ext cx="252701" cy="684469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68" name="Right Brace 67">
            <a:extLst>
              <a:ext uri="{FF2B5EF4-FFF2-40B4-BE49-F238E27FC236}">
                <a16:creationId xmlns:a16="http://schemas.microsoft.com/office/drawing/2014/main" id="{F7BFB6C2-1E15-4649-A114-8FCE33F77849}"/>
              </a:ext>
            </a:extLst>
          </p:cNvPr>
          <p:cNvSpPr/>
          <p:nvPr/>
        </p:nvSpPr>
        <p:spPr>
          <a:xfrm>
            <a:off x="5864081" y="2700926"/>
            <a:ext cx="252701" cy="647229"/>
          </a:xfrm>
          <a:prstGeom prst="rightBrace">
            <a:avLst>
              <a:gd name="adj1" fmla="val 0"/>
              <a:gd name="adj2" fmla="val 50000"/>
            </a:avLst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69" name="Right Brace 68">
            <a:extLst>
              <a:ext uri="{FF2B5EF4-FFF2-40B4-BE49-F238E27FC236}">
                <a16:creationId xmlns:a16="http://schemas.microsoft.com/office/drawing/2014/main" id="{75130609-1B95-4157-A3CE-05016AEF3DF9}"/>
              </a:ext>
            </a:extLst>
          </p:cNvPr>
          <p:cNvSpPr/>
          <p:nvPr/>
        </p:nvSpPr>
        <p:spPr>
          <a:xfrm>
            <a:off x="5868409" y="5101774"/>
            <a:ext cx="255740" cy="1079687"/>
          </a:xfrm>
          <a:prstGeom prst="rightBrace">
            <a:avLst>
              <a:gd name="adj1" fmla="val 8333"/>
              <a:gd name="adj2" fmla="val 18633"/>
            </a:avLst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0" name="Right Brace 69">
            <a:extLst>
              <a:ext uri="{FF2B5EF4-FFF2-40B4-BE49-F238E27FC236}">
                <a16:creationId xmlns:a16="http://schemas.microsoft.com/office/drawing/2014/main" id="{AB920EE1-2B02-4421-9268-0E3D9F63FB94}"/>
              </a:ext>
            </a:extLst>
          </p:cNvPr>
          <p:cNvSpPr/>
          <p:nvPr/>
        </p:nvSpPr>
        <p:spPr>
          <a:xfrm>
            <a:off x="5874133" y="3789854"/>
            <a:ext cx="252700" cy="907752"/>
          </a:xfrm>
          <a:prstGeom prst="rightBrace">
            <a:avLst>
              <a:gd name="adj1" fmla="val 8333"/>
              <a:gd name="adj2" fmla="val 51244"/>
            </a:avLst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1" name="Right Brace 70">
            <a:extLst>
              <a:ext uri="{FF2B5EF4-FFF2-40B4-BE49-F238E27FC236}">
                <a16:creationId xmlns:a16="http://schemas.microsoft.com/office/drawing/2014/main" id="{B36E0435-A200-47CC-87C6-692D849C005D}"/>
              </a:ext>
            </a:extLst>
          </p:cNvPr>
          <p:cNvSpPr/>
          <p:nvPr/>
        </p:nvSpPr>
        <p:spPr>
          <a:xfrm>
            <a:off x="8726807" y="1276005"/>
            <a:ext cx="261862" cy="1087018"/>
          </a:xfrm>
          <a:prstGeom prst="rightBrace">
            <a:avLst>
              <a:gd name="adj1" fmla="val 17538"/>
              <a:gd name="adj2" fmla="val 71978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3" name="Right Brace 72">
            <a:extLst>
              <a:ext uri="{FF2B5EF4-FFF2-40B4-BE49-F238E27FC236}">
                <a16:creationId xmlns:a16="http://schemas.microsoft.com/office/drawing/2014/main" id="{8CA107F1-2F1A-455E-9C6B-F0CE62168090}"/>
              </a:ext>
            </a:extLst>
          </p:cNvPr>
          <p:cNvSpPr/>
          <p:nvPr/>
        </p:nvSpPr>
        <p:spPr>
          <a:xfrm>
            <a:off x="8761150" y="2946149"/>
            <a:ext cx="178538" cy="1389759"/>
          </a:xfrm>
          <a:prstGeom prst="rightBrace">
            <a:avLst>
              <a:gd name="adj1" fmla="val 3579"/>
              <a:gd name="adj2" fmla="val 47874"/>
            </a:avLst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8" name="Right Brace 77">
            <a:extLst>
              <a:ext uri="{FF2B5EF4-FFF2-40B4-BE49-F238E27FC236}">
                <a16:creationId xmlns:a16="http://schemas.microsoft.com/office/drawing/2014/main" id="{98F7892F-2862-4C5F-894D-C38162D47E2C}"/>
              </a:ext>
            </a:extLst>
          </p:cNvPr>
          <p:cNvSpPr/>
          <p:nvPr/>
        </p:nvSpPr>
        <p:spPr>
          <a:xfrm>
            <a:off x="8732138" y="5159272"/>
            <a:ext cx="211198" cy="276999"/>
          </a:xfrm>
          <a:prstGeom prst="rightBrace">
            <a:avLst>
              <a:gd name="adj1" fmla="val 10173"/>
              <a:gd name="adj2" fmla="val 33938"/>
            </a:avLst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63" name="Right Brace 62">
            <a:extLst>
              <a:ext uri="{FF2B5EF4-FFF2-40B4-BE49-F238E27FC236}">
                <a16:creationId xmlns:a16="http://schemas.microsoft.com/office/drawing/2014/main" id="{587BCCB9-AA83-4BB5-9AEC-20C6A05AC437}"/>
              </a:ext>
            </a:extLst>
          </p:cNvPr>
          <p:cNvSpPr/>
          <p:nvPr/>
        </p:nvSpPr>
        <p:spPr>
          <a:xfrm>
            <a:off x="5874132" y="1797782"/>
            <a:ext cx="252701" cy="684469"/>
          </a:xfrm>
          <a:prstGeom prst="rightBrace">
            <a:avLst>
              <a:gd name="adj1" fmla="val 8333"/>
              <a:gd name="adj2" fmla="val 59896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E2DD336-1112-4E5A-9DB1-E95D376C343D}"/>
              </a:ext>
            </a:extLst>
          </p:cNvPr>
          <p:cNvSpPr txBox="1"/>
          <p:nvPr/>
        </p:nvSpPr>
        <p:spPr>
          <a:xfrm>
            <a:off x="9316769" y="2896494"/>
            <a:ext cx="1578998" cy="46166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Étendre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 et atteindre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815132-54BE-619F-F073-A6ABF886B36E}"/>
              </a:ext>
            </a:extLst>
          </p:cNvPr>
          <p:cNvSpPr/>
          <p:nvPr/>
        </p:nvSpPr>
        <p:spPr>
          <a:xfrm>
            <a:off x="11571111" y="1458890"/>
            <a:ext cx="507385" cy="483978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</a:rPr>
              <a:t>xxx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3E91B64-A084-DD85-748D-63986177C203}"/>
              </a:ext>
            </a:extLst>
          </p:cNvPr>
          <p:cNvSpPr txBox="1"/>
          <p:nvPr/>
        </p:nvSpPr>
        <p:spPr>
          <a:xfrm>
            <a:off x="9316769" y="4382471"/>
            <a:ext cx="1578998" cy="64633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Gérer, suivre et tirer les enseignements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3CD39D8-9ABD-D14F-85B8-657103EB45EB}"/>
              </a:ext>
            </a:extLst>
          </p:cNvPr>
          <p:cNvSpPr txBox="1"/>
          <p:nvPr/>
        </p:nvSpPr>
        <p:spPr>
          <a:xfrm>
            <a:off x="9316769" y="1390522"/>
            <a:ext cx="1578998" cy="457200"/>
          </a:xfrm>
          <a:prstGeom prst="rect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Introduire et aller à l'échelle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3B0ACF3-62EE-A282-FE4B-CBB896D4E541}"/>
              </a:ext>
            </a:extLst>
          </p:cNvPr>
          <p:cNvSpPr txBox="1"/>
          <p:nvPr/>
        </p:nvSpPr>
        <p:spPr>
          <a:xfrm>
            <a:off x="6219651" y="6407699"/>
            <a:ext cx="2490788" cy="27699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100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55 Roman"/>
                <a:ea typeface="ＭＳ Ｐゴシック"/>
              </a:rPr>
              <a:t>xx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E5E58CE-5D34-06BA-DEDF-B26BC390BC5A}"/>
              </a:ext>
            </a:extLst>
          </p:cNvPr>
          <p:cNvSpPr txBox="1"/>
          <p:nvPr/>
        </p:nvSpPr>
        <p:spPr>
          <a:xfrm>
            <a:off x="3136946" y="6423089"/>
            <a:ext cx="2704410" cy="24622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2F27A64-FDE7-7F98-57A4-F3662EDE43A7}"/>
              </a:ext>
            </a:extLst>
          </p:cNvPr>
          <p:cNvSpPr txBox="1"/>
          <p:nvPr/>
        </p:nvSpPr>
        <p:spPr>
          <a:xfrm>
            <a:off x="66618" y="6347505"/>
            <a:ext cx="2576259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DDE3209-458C-B629-7DFE-731765F7A57B}"/>
              </a:ext>
            </a:extLst>
          </p:cNvPr>
          <p:cNvSpPr txBox="1"/>
          <p:nvPr/>
        </p:nvSpPr>
        <p:spPr>
          <a:xfrm>
            <a:off x="9017203" y="6403422"/>
            <a:ext cx="2153786" cy="24622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xxx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105" name="Right Brace 104">
            <a:extLst>
              <a:ext uri="{FF2B5EF4-FFF2-40B4-BE49-F238E27FC236}">
                <a16:creationId xmlns:a16="http://schemas.microsoft.com/office/drawing/2014/main" id="{52721C1F-EE31-0B23-A45E-0D7FE5F00D65}"/>
              </a:ext>
            </a:extLst>
          </p:cNvPr>
          <p:cNvSpPr/>
          <p:nvPr/>
        </p:nvSpPr>
        <p:spPr>
          <a:xfrm>
            <a:off x="5870163" y="6423089"/>
            <a:ext cx="253986" cy="246221"/>
          </a:xfrm>
          <a:prstGeom prst="rightBrace">
            <a:avLst>
              <a:gd name="adj1" fmla="val 10173"/>
              <a:gd name="adj2" fmla="val 33938"/>
            </a:avLst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06" name="Right Brace 105">
            <a:extLst>
              <a:ext uri="{FF2B5EF4-FFF2-40B4-BE49-F238E27FC236}">
                <a16:creationId xmlns:a16="http://schemas.microsoft.com/office/drawing/2014/main" id="{557E2FD3-484F-DD70-CD8E-22DEF4AF9673}"/>
              </a:ext>
            </a:extLst>
          </p:cNvPr>
          <p:cNvSpPr/>
          <p:nvPr/>
        </p:nvSpPr>
        <p:spPr>
          <a:xfrm>
            <a:off x="2707175" y="6334218"/>
            <a:ext cx="336629" cy="349150"/>
          </a:xfrm>
          <a:prstGeom prst="rightBrace">
            <a:avLst>
              <a:gd name="adj1" fmla="val 10173"/>
              <a:gd name="adj2" fmla="val 54561"/>
            </a:avLst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07" name="Right Brace 106">
            <a:extLst>
              <a:ext uri="{FF2B5EF4-FFF2-40B4-BE49-F238E27FC236}">
                <a16:creationId xmlns:a16="http://schemas.microsoft.com/office/drawing/2014/main" id="{DB68E761-2ED2-5379-5339-D4D0E771F794}"/>
              </a:ext>
            </a:extLst>
          </p:cNvPr>
          <p:cNvSpPr/>
          <p:nvPr/>
        </p:nvSpPr>
        <p:spPr>
          <a:xfrm>
            <a:off x="8731695" y="6423462"/>
            <a:ext cx="183049" cy="246221"/>
          </a:xfrm>
          <a:prstGeom prst="rightBrace">
            <a:avLst>
              <a:gd name="adj1" fmla="val 10173"/>
              <a:gd name="adj2" fmla="val 33938"/>
            </a:avLst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409736E-E8F7-8F50-C3FC-A735950FB72D}"/>
              </a:ext>
            </a:extLst>
          </p:cNvPr>
          <p:cNvSpPr txBox="1"/>
          <p:nvPr/>
        </p:nvSpPr>
        <p:spPr>
          <a:xfrm>
            <a:off x="9316769" y="5847543"/>
            <a:ext cx="1578998" cy="4616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Engager et pérenniser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8443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P42GT13TmKrB1epzZyi4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b9ICk_PQ46xZ3Gvn0hFZ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  <p:tag name="TYPE" val="McK 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heme/theme1.xml><?xml version="1.0" encoding="utf-8"?>
<a:theme xmlns:a="http://schemas.openxmlformats.org/drawingml/2006/main" name="5_Gavi_CF_GAE403">
  <a:themeElements>
    <a:clrScheme name="Current">
      <a:dk1>
        <a:srgbClr val="000000"/>
      </a:dk1>
      <a:lt1>
        <a:srgbClr val="FFFFFF"/>
      </a:lt1>
      <a:dk2>
        <a:srgbClr val="95D600"/>
      </a:dk2>
      <a:lt2>
        <a:srgbClr val="878787"/>
      </a:lt2>
      <a:accent1>
        <a:srgbClr val="005CB9"/>
      </a:accent1>
      <a:accent2>
        <a:srgbClr val="00A1DF"/>
      </a:accent2>
      <a:accent3>
        <a:srgbClr val="95D600"/>
      </a:accent3>
      <a:accent4>
        <a:srgbClr val="A51890"/>
      </a:accent4>
      <a:accent5>
        <a:srgbClr val="CE0F69"/>
      </a:accent5>
      <a:accent6>
        <a:srgbClr val="808080"/>
      </a:accent6>
      <a:hlink>
        <a:srgbClr val="95D600"/>
      </a:hlink>
      <a:folHlink>
        <a:srgbClr val="A5189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95D600"/>
        </a:dk2>
        <a:lt2>
          <a:srgbClr val="878787"/>
        </a:lt2>
        <a:accent1>
          <a:srgbClr val="005CB9"/>
        </a:accent1>
        <a:accent2>
          <a:srgbClr val="00A1DF"/>
        </a:accent2>
        <a:accent3>
          <a:srgbClr val="95D600"/>
        </a:accent3>
        <a:accent4>
          <a:srgbClr val="A51890"/>
        </a:accent4>
        <a:accent5>
          <a:srgbClr val="CE0F69"/>
        </a:accent5>
        <a:accent6>
          <a:srgbClr val="808080"/>
        </a:accent6>
        <a:hlink>
          <a:srgbClr val="95D600"/>
        </a:hlink>
        <a:folHlink>
          <a:srgbClr val="A518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706217-df7c-4bf4-936d-b09aa3b837af" xsi:nil="true"/>
    <lcf76f155ced4ddcb4097134ff3c332f xmlns="5c2490db-6e42-4989-a0fb-d6ff54a6a7de">
      <Terms xmlns="http://schemas.microsoft.com/office/infopath/2007/PartnerControls"/>
    </lcf76f155ced4ddcb4097134ff3c332f>
    <_dlc_DocId xmlns="55894003-98dc-4f3e-8669-85b90bdbcc8c">GAVI-438364776-972655</_dlc_DocId>
    <_dlc_DocIdUrl xmlns="55894003-98dc-4f3e-8669-85b90bdbcc8c">
      <Url>https://gavinet.sharepoint.com/teams/PAP/srp/_layouts/15/DocIdRedir.aspx?ID=GAVI-438364776-972655</Url>
      <Description>GAVI-438364776-972655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avi Document" ma:contentTypeID="0x0101009954897F3EE3CC4ABB9FB9EDAC9CDEBC0061E92A44B5DD2545AEF000129C25E859" ma:contentTypeVersion="209" ma:contentTypeDescription="Gavi Document content type " ma:contentTypeScope="" ma:versionID="3c82f0c0c431ecddf7a9e863def4d301">
  <xsd:schema xmlns:xsd="http://www.w3.org/2001/XMLSchema" xmlns:xs="http://www.w3.org/2001/XMLSchema" xmlns:p="http://schemas.microsoft.com/office/2006/metadata/properties" xmlns:ns2="d0706217-df7c-4bf4-936d-b09aa3b837af" xmlns:ns3="55894003-98dc-4f3e-8669-85b90bdbcc8c" xmlns:ns4="5c2490db-6e42-4989-a0fb-d6ff54a6a7de" targetNamespace="http://schemas.microsoft.com/office/2006/metadata/properties" ma:root="true" ma:fieldsID="4646fe5a8c9fc0ff7027340f19b8308f" ns2:_="" ns3:_="" ns4:_="">
    <xsd:import namespace="d0706217-df7c-4bf4-936d-b09aa3b837af"/>
    <xsd:import namespace="55894003-98dc-4f3e-8669-85b90bdbcc8c"/>
    <xsd:import namespace="5c2490db-6e42-4989-a0fb-d6ff54a6a7de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3:_dlc_DocId" minOccurs="0"/>
                <xsd:element ref="ns3:_dlc_DocIdUrl" minOccurs="0"/>
                <xsd:element ref="ns3:_dlc_DocIdPersistId" minOccurs="0"/>
                <xsd:element ref="ns2:TaxCatchAllLabel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706217-df7c-4bf4-936d-b09aa3b837af" elementFormDefault="qualified">
    <xsd:import namespace="http://schemas.microsoft.com/office/2006/documentManagement/types"/>
    <xsd:import namespace="http://schemas.microsoft.com/office/infopath/2007/PartnerControls"/>
    <xsd:element name="TaxCatchAll" ma:index="5" nillable="true" ma:displayName="Taxonomy Catch All Column" ma:description="" ma:hidden="true" ma:list="{c405dbff-886d-494b-bfcb-83b334e9f606}" ma:internalName="TaxCatchAll" ma:showField="CatchAllData" ma:web="55894003-98dc-4f3e-8669-85b90bdbcc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description="" ma:hidden="true" ma:list="{c405dbff-886d-494b-bfcb-83b334e9f606}" ma:internalName="TaxCatchAllLabel" ma:readOnly="true" ma:showField="CatchAllDataLabel" ma:web="55894003-98dc-4f3e-8669-85b90bdbcc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894003-98dc-4f3e-8669-85b90bdbcc8c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2490db-6e42-4989-a0fb-d6ff54a6a7de" elementFormDefault="qualified">
    <xsd:import namespace="http://schemas.microsoft.com/office/2006/documentManagement/types"/>
    <xsd:import namespace="http://schemas.microsoft.com/office/infopath/2007/PartnerControls"/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3cb0222-e980-4273-ad97-85dba3159c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SharedContentType xmlns="Microsoft.SharePoint.Taxonomy.ContentTypeSync" SourceId="93cb0222-e980-4273-ad97-85dba3159c09" ContentTypeId="0x0101009954897F3EE3CC4ABB9FB9EDAC9CDEBC" PreviousValue="false"/>
</file>

<file path=customXml/itemProps1.xml><?xml version="1.0" encoding="utf-8"?>
<ds:datastoreItem xmlns:ds="http://schemas.openxmlformats.org/officeDocument/2006/customXml" ds:itemID="{E3D0F925-9F97-4D6C-9171-8C65807620D3}">
  <ds:schemaRefs>
    <ds:schemaRef ds:uri="http://www.w3.org/XML/1998/namespace"/>
    <ds:schemaRef ds:uri="http://schemas.microsoft.com/office/infopath/2007/PartnerControls"/>
    <ds:schemaRef ds:uri="55894003-98dc-4f3e-8669-85b90bdbcc8c"/>
    <ds:schemaRef ds:uri="5c2490db-6e42-4989-a0fb-d6ff54a6a7de"/>
    <ds:schemaRef ds:uri="http://purl.org/dc/terms/"/>
    <ds:schemaRef ds:uri="http://schemas.microsoft.com/office/2006/documentManagement/types"/>
    <ds:schemaRef ds:uri="d0706217-df7c-4bf4-936d-b09aa3b837af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EEFA5ED-8475-47F6-BAE1-A8B1C24681BD}">
  <ds:schemaRefs>
    <ds:schemaRef ds:uri="55894003-98dc-4f3e-8669-85b90bdbcc8c"/>
    <ds:schemaRef ds:uri="5c2490db-6e42-4989-a0fb-d6ff54a6a7de"/>
    <ds:schemaRef ds:uri="d0706217-df7c-4bf4-936d-b09aa3b837a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EEB6847-4C76-4C5B-94F8-1DB7434AD68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F7B9E32-0509-46D0-91E7-42F421EA0AB5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F18C54E7-3822-4059-915A-5EA659D90228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Widescreen</PresentationFormat>
  <Paragraphs>44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Frutiger 55 Roman</vt:lpstr>
      <vt:lpstr>Symbol</vt:lpstr>
      <vt:lpstr>Wingdings</vt:lpstr>
      <vt:lpstr>5_Gavi_CF_GAE403</vt:lpstr>
      <vt:lpstr>think-cell Slide</vt:lpstr>
      <vt:lpstr>Modèle pour la THEORIE DU CHANGEMENT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THEORY OF  CHANGE: Kyrgyzstan</dc:title>
  <dc:creator>Stephanie Phipps</dc:creator>
  <cp:keywords>, docId:E55331F03FE1C10895AFFADFC4EC7B1D</cp:keywords>
  <cp:lastModifiedBy>Stephanie Phipps</cp:lastModifiedBy>
  <cp:revision>3</cp:revision>
  <dcterms:created xsi:type="dcterms:W3CDTF">2022-05-31T16:35:09Z</dcterms:created>
  <dcterms:modified xsi:type="dcterms:W3CDTF">2022-11-03T15:51:47Z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a957285-7815-485a-9751-5b273b784ad5_Enabled">
    <vt:lpwstr>true</vt:lpwstr>
  </property>
  <property fmtid="{D5CDD505-2E9C-101B-9397-08002B2CF9AE}" pid="3" name="MSIP_Label_0a957285-7815-485a-9751-5b273b784ad5_SetDate">
    <vt:lpwstr>2022-05-31T16:35:40Z</vt:lpwstr>
  </property>
  <property fmtid="{D5CDD505-2E9C-101B-9397-08002B2CF9AE}" pid="4" name="MSIP_Label_0a957285-7815-485a-9751-5b273b784ad5_Method">
    <vt:lpwstr>Privileged</vt:lpwstr>
  </property>
  <property fmtid="{D5CDD505-2E9C-101B-9397-08002B2CF9AE}" pid="5" name="MSIP_Label_0a957285-7815-485a-9751-5b273b784ad5_Name">
    <vt:lpwstr>0a957285-7815-485a-9751-5b273b784ad5</vt:lpwstr>
  </property>
  <property fmtid="{D5CDD505-2E9C-101B-9397-08002B2CF9AE}" pid="6" name="MSIP_Label_0a957285-7815-485a-9751-5b273b784ad5_SiteId">
    <vt:lpwstr>1de6d9f3-0daf-4df6-b9d6-5959f16f6118</vt:lpwstr>
  </property>
  <property fmtid="{D5CDD505-2E9C-101B-9397-08002B2CF9AE}" pid="7" name="MSIP_Label_0a957285-7815-485a-9751-5b273b784ad5_ActionId">
    <vt:lpwstr>7a69bc96-b03f-4532-baa0-000046e34b43</vt:lpwstr>
  </property>
  <property fmtid="{D5CDD505-2E9C-101B-9397-08002B2CF9AE}" pid="8" name="MSIP_Label_0a957285-7815-485a-9751-5b273b784ad5_ContentBits">
    <vt:lpwstr>0</vt:lpwstr>
  </property>
  <property fmtid="{D5CDD505-2E9C-101B-9397-08002B2CF9AE}" pid="9" name="ContentTypeId">
    <vt:lpwstr>0x0101009954897F3EE3CC4ABB9FB9EDAC9CDEBC0061E92A44B5DD2545AEF000129C25E859</vt:lpwstr>
  </property>
  <property fmtid="{D5CDD505-2E9C-101B-9397-08002B2CF9AE}" pid="10" name="_dlc_DocIdItemGuid">
    <vt:lpwstr>a902582f-725e-4e7b-8419-9fcb44ae2088</vt:lpwstr>
  </property>
  <property fmtid="{D5CDD505-2E9C-101B-9397-08002B2CF9AE}" pid="11" name="MediaServiceImageTags">
    <vt:lpwstr/>
  </property>
  <property fmtid="{D5CDD505-2E9C-101B-9397-08002B2CF9AE}" pid="12" name="kfa83adfad8641678ddaedda80d7e126">
    <vt:lpwstr/>
  </property>
  <property fmtid="{D5CDD505-2E9C-101B-9397-08002B2CF9AE}" pid="13" name="Test">
    <vt:lpwstr/>
  </property>
</Properties>
</file>